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sldIdLst>
    <p:sldId id="278" r:id="rId2"/>
    <p:sldId id="257" r:id="rId3"/>
    <p:sldId id="259" r:id="rId4"/>
    <p:sldId id="280" r:id="rId5"/>
    <p:sldId id="281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6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39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42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24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9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4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9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0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0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3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7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6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9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43A3-76C1-4AD7-9CCE-3CAFB5696F2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97A46C-9BFE-4F3E-BAD5-9B17F34B0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12"/>
            <a:ext cx="12192000" cy="6868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830" y="2636321"/>
            <a:ext cx="6210794" cy="1674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96988" y="3039073"/>
            <a:ext cx="4607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Здравствуйте!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5443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489" y="261256"/>
            <a:ext cx="451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Пече</a:t>
            </a:r>
            <a:r>
              <a:rPr lang="ru-RU" sz="3600" b="1" dirty="0" smtClean="0"/>
              <a:t>н</a:t>
            </a:r>
            <a:r>
              <a:rPr lang="ru-RU" sz="3600" dirty="0" smtClean="0"/>
              <a:t>ая фасоль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3" y="1153388"/>
            <a:ext cx="6725590" cy="5366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8789" y="1603169"/>
            <a:ext cx="333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Печ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ая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2740326" y="2556845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16818" y="3734961"/>
            <a:ext cx="166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Печь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381192" y="3337734"/>
            <a:ext cx="176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несов. вид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3330" y="260670"/>
            <a:ext cx="83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52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077" y="320633"/>
            <a:ext cx="754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Запече</a:t>
            </a:r>
            <a:r>
              <a:rPr lang="ru-RU" sz="3600" b="1" dirty="0" smtClean="0"/>
              <a:t>нн</a:t>
            </a:r>
            <a:r>
              <a:rPr lang="ru-RU" sz="3600" dirty="0" smtClean="0"/>
              <a:t>ая рыба / картофель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2336102"/>
            <a:ext cx="7101444" cy="4219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5677" y="1542068"/>
            <a:ext cx="401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Запеч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ая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5949537" y="1573198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11439" y="1609391"/>
            <a:ext cx="374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Запечь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48946" y="1209281"/>
            <a:ext cx="11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сов.вид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597736" y="3823855"/>
            <a:ext cx="26600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Пече</a:t>
            </a:r>
            <a:r>
              <a:rPr lang="ru-RU" sz="3200" b="1" i="1" dirty="0" smtClean="0"/>
              <a:t>нн</a:t>
            </a:r>
            <a:r>
              <a:rPr lang="ru-RU" sz="3200" i="1" dirty="0" smtClean="0"/>
              <a:t>ый </a:t>
            </a:r>
          </a:p>
          <a:p>
            <a:endParaRPr lang="ru-RU" sz="3200" i="1" dirty="0"/>
          </a:p>
          <a:p>
            <a:r>
              <a:rPr lang="ru-RU" sz="3200" i="1" dirty="0" smtClean="0"/>
              <a:t>бабушкой </a:t>
            </a:r>
          </a:p>
          <a:p>
            <a:r>
              <a:rPr lang="ru-RU" sz="3200" i="1" dirty="0" smtClean="0"/>
              <a:t>пирог</a:t>
            </a:r>
            <a:endParaRPr lang="ru-RU" sz="3200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500260" y="4445640"/>
            <a:ext cx="0" cy="387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47764" y="4463925"/>
            <a:ext cx="9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Кем?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1980" y="225631"/>
            <a:ext cx="524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Мороже</a:t>
            </a:r>
            <a:r>
              <a:rPr lang="ru-RU" sz="3600" b="1" dirty="0" smtClean="0"/>
              <a:t>н</a:t>
            </a:r>
            <a:r>
              <a:rPr lang="ru-RU" sz="3600" dirty="0" smtClean="0"/>
              <a:t>ое молоко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40" y="1200398"/>
            <a:ext cx="5165766" cy="5165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0202" y="2316678"/>
            <a:ext cx="419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Морож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ое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8048597" y="3126862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10202" y="4488873"/>
            <a:ext cx="361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Морози</a:t>
            </a:r>
            <a:r>
              <a:rPr lang="ru-RU" sz="3200" i="1" dirty="0" smtClean="0"/>
              <a:t>(</a:t>
            </a:r>
            <a:r>
              <a:rPr lang="ru-RU" sz="3200" i="1" dirty="0" err="1" smtClean="0"/>
              <a:t>ть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742901" y="4088763"/>
            <a:ext cx="176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несов. вид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7949" y="225631"/>
            <a:ext cx="83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79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62" y="1377537"/>
            <a:ext cx="7112584" cy="5023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0093" y="391885"/>
            <a:ext cx="688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Замороже</a:t>
            </a:r>
            <a:r>
              <a:rPr lang="ru-RU" sz="3600" b="1" dirty="0" smtClean="0"/>
              <a:t>нн</a:t>
            </a:r>
            <a:r>
              <a:rPr lang="ru-RU" sz="3600" dirty="0" smtClean="0"/>
              <a:t>ое тесто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48146" y="1603168"/>
            <a:ext cx="4678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Заморож</a:t>
            </a:r>
            <a:r>
              <a:rPr lang="ru-RU" sz="3200" dirty="0" smtClean="0"/>
              <a:t> – </a:t>
            </a:r>
            <a:r>
              <a:rPr lang="ru-RU" sz="3200" dirty="0" err="1" smtClean="0"/>
              <a:t>е</a:t>
            </a:r>
            <a:r>
              <a:rPr lang="ru-RU" sz="3200" b="1" dirty="0" err="1" smtClean="0"/>
              <a:t>нн</a:t>
            </a:r>
            <a:r>
              <a:rPr lang="ru-RU" sz="3200" dirty="0" smtClean="0"/>
              <a:t> – (</a:t>
            </a:r>
            <a:r>
              <a:rPr lang="ru-RU" sz="3200" dirty="0" err="1" smtClean="0"/>
              <a:t>ое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1984631" y="2413574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79419" y="3596780"/>
            <a:ext cx="333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Заморози</a:t>
            </a:r>
            <a:r>
              <a:rPr lang="ru-RU" sz="3200" i="1" dirty="0" smtClean="0"/>
              <a:t>(</a:t>
            </a:r>
            <a:r>
              <a:rPr lang="ru-RU" sz="3200" i="1" dirty="0" err="1" smtClean="0"/>
              <a:t>ть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666011" y="3196670"/>
            <a:ext cx="11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сов.вид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30977" y="4506347"/>
            <a:ext cx="3633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Мороже</a:t>
            </a:r>
            <a:r>
              <a:rPr lang="ru-RU" sz="3200" b="1" dirty="0" smtClean="0"/>
              <a:t>нн</a:t>
            </a:r>
            <a:r>
              <a:rPr lang="ru-RU" sz="3200" dirty="0" smtClean="0"/>
              <a:t>ые </a:t>
            </a:r>
          </a:p>
          <a:p>
            <a:endParaRPr lang="ru-RU" sz="3200" dirty="0"/>
          </a:p>
          <a:p>
            <a:r>
              <a:rPr lang="ru-RU" sz="3200" dirty="0" smtClean="0"/>
              <a:t>мамой ягоды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66011" y="5134409"/>
            <a:ext cx="0" cy="387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0249" y="5152694"/>
            <a:ext cx="97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Кем?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09" y="296883"/>
            <a:ext cx="656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Соле</a:t>
            </a:r>
            <a:r>
              <a:rPr lang="ru-RU" sz="3600" b="1" dirty="0" smtClean="0"/>
              <a:t>н</a:t>
            </a:r>
            <a:r>
              <a:rPr lang="ru-RU" sz="3600" dirty="0" smtClean="0"/>
              <a:t>ые огурцы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65" y="2327564"/>
            <a:ext cx="10068364" cy="2707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1932" y="1175657"/>
            <a:ext cx="351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Сол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ые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5510150" y="1260227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43304" y="1224600"/>
            <a:ext cx="3669476" cy="59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Соли(</a:t>
            </a:r>
            <a:r>
              <a:rPr lang="ru-RU" sz="3200" i="1" dirty="0" err="1" smtClean="0"/>
              <a:t>ть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958940" y="943214"/>
            <a:ext cx="176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несов. вид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1449" y="296883"/>
            <a:ext cx="83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05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204" y="237507"/>
            <a:ext cx="824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Пересоле</a:t>
            </a:r>
            <a:r>
              <a:rPr lang="ru-RU" sz="3600" b="1" dirty="0" smtClean="0"/>
              <a:t>нн</a:t>
            </a:r>
            <a:r>
              <a:rPr lang="ru-RU" sz="3600" dirty="0" smtClean="0"/>
              <a:t>ые макароны / рис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13" y="1422072"/>
            <a:ext cx="6495803" cy="4871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391" y="1816924"/>
            <a:ext cx="494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Пересол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ые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74716" y="3470649"/>
            <a:ext cx="352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Пересоли(</a:t>
            </a:r>
            <a:r>
              <a:rPr lang="ru-RU" sz="3200" i="1" dirty="0" err="1" smtClean="0"/>
              <a:t>ть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1497743" y="2674916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7567" y="3070539"/>
            <a:ext cx="11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сов.вид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6955" y="296883"/>
            <a:ext cx="7612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Колбаса         варе</a:t>
            </a:r>
            <a:r>
              <a:rPr lang="ru-RU" sz="3600" b="1" dirty="0" smtClean="0"/>
              <a:t>н</a:t>
            </a:r>
            <a:r>
              <a:rPr lang="ru-RU" sz="3600" dirty="0" smtClean="0"/>
              <a:t>о-копче</a:t>
            </a:r>
            <a:r>
              <a:rPr lang="ru-RU" sz="3600" b="1" dirty="0" smtClean="0"/>
              <a:t>н</a:t>
            </a:r>
            <a:r>
              <a:rPr lang="ru-RU" sz="3600" dirty="0" smtClean="0"/>
              <a:t>ая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7" y="1318161"/>
            <a:ext cx="6523445" cy="5284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3969" y="1187532"/>
            <a:ext cx="358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Вар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ая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8907947" y="1926772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11361" y="2909455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Вари(</a:t>
            </a:r>
            <a:r>
              <a:rPr lang="ru-RU" sz="3200" dirty="0" err="1" smtClean="0"/>
              <a:t>ть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645236" y="2603751"/>
            <a:ext cx="176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несов. вид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011361" y="5518803"/>
            <a:ext cx="331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Копч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ая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610274" y="3860747"/>
            <a:ext cx="176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несов. вид</a:t>
            </a:r>
            <a:endParaRPr lang="ru-RU" sz="2000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8861899" y="4842769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03968" y="4159593"/>
            <a:ext cx="331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Копти(</a:t>
            </a:r>
            <a:r>
              <a:rPr lang="ru-RU" sz="3200" i="1" dirty="0" err="1" smtClean="0"/>
              <a:t>ть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303325" y="3799934"/>
            <a:ext cx="4476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38385" y="296883"/>
            <a:ext cx="83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699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8219" y="308759"/>
            <a:ext cx="742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Закопче</a:t>
            </a:r>
            <a:r>
              <a:rPr lang="ru-RU" sz="3600" b="1" dirty="0" smtClean="0"/>
              <a:t>нн</a:t>
            </a:r>
            <a:r>
              <a:rPr lang="ru-RU" sz="3600" dirty="0" smtClean="0"/>
              <a:t>ый котелок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38" y="1067199"/>
            <a:ext cx="5819446" cy="428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792" y="5866410"/>
            <a:ext cx="415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Закопч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ый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5715074" y="5866410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43304" y="5866410"/>
            <a:ext cx="279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Закопти(</a:t>
            </a:r>
            <a:r>
              <a:rPr lang="ru-RU" sz="3200" i="1" dirty="0" err="1" smtClean="0"/>
              <a:t>ть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80737" y="5466300"/>
            <a:ext cx="11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сов.вид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62109" y="1686296"/>
            <a:ext cx="3301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Копче</a:t>
            </a:r>
            <a:r>
              <a:rPr lang="ru-RU" sz="3200" b="1" dirty="0" smtClean="0"/>
              <a:t>нн</a:t>
            </a:r>
            <a:r>
              <a:rPr lang="ru-RU" sz="3200" dirty="0" smtClean="0"/>
              <a:t>ый</a:t>
            </a:r>
          </a:p>
          <a:p>
            <a:endParaRPr lang="ru-RU" sz="3200" dirty="0"/>
          </a:p>
          <a:p>
            <a:r>
              <a:rPr lang="ru-RU" sz="3200" dirty="0" smtClean="0"/>
              <a:t>папой окорок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565573" y="2286460"/>
            <a:ext cx="129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Кем?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351819" y="2286460"/>
            <a:ext cx="0" cy="387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576" y="344384"/>
            <a:ext cx="863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Сгуще</a:t>
            </a:r>
            <a:r>
              <a:rPr lang="ru-RU" sz="3600" b="1" dirty="0" smtClean="0"/>
              <a:t>нн</a:t>
            </a:r>
            <a:r>
              <a:rPr lang="ru-RU" sz="3600" dirty="0" smtClean="0"/>
              <a:t>ое с сахаром молоко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51" y="1081582"/>
            <a:ext cx="4001984" cy="5412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944" y="1923803"/>
            <a:ext cx="383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Сгущ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ое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3041535" y="2746169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1944" y="3787587"/>
            <a:ext cx="243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Сгусти(</a:t>
            </a:r>
            <a:r>
              <a:rPr lang="ru-RU" sz="3200" i="1" dirty="0" err="1" smtClean="0"/>
              <a:t>ть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17273" y="3441666"/>
            <a:ext cx="11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сов.вид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9" y="1"/>
            <a:ext cx="12191999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420" y="106879"/>
            <a:ext cx="1223158" cy="1223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092" y="1570596"/>
            <a:ext cx="18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сов.вид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12083" y="1128157"/>
            <a:ext cx="256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несов.вид</a:t>
            </a:r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9262753" y="1828800"/>
            <a:ext cx="201881" cy="902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3637061" flipH="1">
            <a:off x="7416314" y="1481406"/>
            <a:ext cx="152595" cy="16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23263" y="2731047"/>
            <a:ext cx="3119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есть приставка</a:t>
            </a:r>
          </a:p>
          <a:p>
            <a:r>
              <a:rPr lang="ru-RU" sz="2800" dirty="0" smtClean="0"/>
              <a:t>или зависимое слово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836007" y="2731047"/>
            <a:ext cx="275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нет приставки (кроме </a:t>
            </a:r>
            <a:r>
              <a:rPr lang="ru-RU" sz="2800" dirty="0" err="1" smtClean="0"/>
              <a:t>не-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262753" y="3728495"/>
            <a:ext cx="201881" cy="55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836007" y="4323110"/>
            <a:ext cx="162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прил.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262753" y="4910819"/>
            <a:ext cx="201881" cy="55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794061" y="5708314"/>
            <a:ext cx="1341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 </a:t>
            </a:r>
            <a:r>
              <a:rPr lang="ru-RU" sz="4400" b="1" dirty="0" smtClean="0">
                <a:solidFill>
                  <a:srgbClr val="00B050"/>
                </a:solidFill>
              </a:rPr>
              <a:t>Н</a:t>
            </a:r>
            <a:r>
              <a:rPr lang="ru-RU" sz="4000" b="1" dirty="0" smtClean="0"/>
              <a:t> -</a:t>
            </a:r>
            <a:endParaRPr lang="ru-RU" sz="4000" b="1" dirty="0"/>
          </a:p>
        </p:txBody>
      </p:sp>
      <p:sp>
        <p:nvSpPr>
          <p:cNvPr id="15" name="Выгнутая вверх стрелка 14"/>
          <p:cNvSpPr/>
          <p:nvPr/>
        </p:nvSpPr>
        <p:spPr>
          <a:xfrm rot="1906220">
            <a:off x="7279574" y="442495"/>
            <a:ext cx="1109624" cy="4690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9150951">
            <a:off x="3892556" y="808132"/>
            <a:ext cx="1294409" cy="4915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8505198">
            <a:off x="3371223" y="1089560"/>
            <a:ext cx="1900053" cy="46679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14452" y="4279769"/>
            <a:ext cx="127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прич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3188908" y="4846330"/>
            <a:ext cx="201881" cy="55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358356" y="5618252"/>
            <a:ext cx="2182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- </a:t>
            </a:r>
            <a:r>
              <a:rPr lang="ru-RU" sz="4400" b="1" dirty="0" smtClean="0">
                <a:solidFill>
                  <a:srgbClr val="00B050"/>
                </a:solidFill>
              </a:rPr>
              <a:t>НН</a:t>
            </a:r>
            <a:r>
              <a:rPr lang="ru-RU" sz="4400" b="1" dirty="0" smtClean="0"/>
              <a:t> -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787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089" y="308758"/>
            <a:ext cx="10485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Задание для повторения.</a:t>
            </a:r>
            <a:r>
              <a:rPr lang="ru-RU" i="1" dirty="0" smtClean="0"/>
              <a:t> </a:t>
            </a:r>
          </a:p>
          <a:p>
            <a:pPr algn="r"/>
            <a:r>
              <a:rPr lang="ru-RU" sz="3200" i="1" u="sng" dirty="0" smtClean="0"/>
              <a:t>Сгруппируйте выделенные слова</a:t>
            </a:r>
            <a:endParaRPr lang="ru-RU" sz="32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55668" y="2018806"/>
            <a:ext cx="10485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	Бегущий</a:t>
            </a:r>
            <a:r>
              <a:rPr lang="ru-RU" sz="3200" dirty="0" smtClean="0"/>
              <a:t> </a:t>
            </a:r>
            <a:r>
              <a:rPr lang="ru-RU" sz="3200" dirty="0" smtClean="0"/>
              <a:t>мальчик, </a:t>
            </a:r>
            <a:r>
              <a:rPr lang="ru-RU" sz="3200" b="1" dirty="0" smtClean="0"/>
              <a:t>гонимый</a:t>
            </a:r>
            <a:r>
              <a:rPr lang="ru-RU" sz="3200" dirty="0" smtClean="0"/>
              <a:t> ветром, </a:t>
            </a:r>
            <a:r>
              <a:rPr lang="ru-RU" sz="3200" b="1" dirty="0" smtClean="0"/>
              <a:t>голубая</a:t>
            </a:r>
            <a:r>
              <a:rPr lang="ru-RU" sz="3200" dirty="0" smtClean="0"/>
              <a:t> стрекоза, </a:t>
            </a:r>
            <a:r>
              <a:rPr lang="ru-RU" sz="3200" b="1" dirty="0" smtClean="0"/>
              <a:t>читающая</a:t>
            </a:r>
            <a:r>
              <a:rPr lang="ru-RU" sz="3200" dirty="0" smtClean="0"/>
              <a:t> девочка, волшебник </a:t>
            </a:r>
            <a:r>
              <a:rPr lang="ru-RU" sz="3200" b="1" dirty="0"/>
              <a:t>изумрудного</a:t>
            </a:r>
            <a:r>
              <a:rPr lang="ru-RU" sz="3200" dirty="0"/>
              <a:t> </a:t>
            </a:r>
            <a:r>
              <a:rPr lang="ru-RU" sz="3200" dirty="0" smtClean="0"/>
              <a:t>города, </a:t>
            </a:r>
            <a:r>
              <a:rPr lang="ru-RU" sz="3200" b="1" dirty="0" smtClean="0"/>
              <a:t>красная</a:t>
            </a:r>
            <a:r>
              <a:rPr lang="ru-RU" sz="3200" dirty="0" smtClean="0"/>
              <a:t> шапочка, </a:t>
            </a:r>
            <a:r>
              <a:rPr lang="ru-RU" sz="3200" b="1" dirty="0" smtClean="0"/>
              <a:t>любящие</a:t>
            </a:r>
            <a:r>
              <a:rPr lang="ru-RU" sz="3200" dirty="0" smtClean="0"/>
              <a:t> родители, </a:t>
            </a:r>
            <a:r>
              <a:rPr lang="ru-RU" sz="3200" b="1" dirty="0" smtClean="0"/>
              <a:t>снежная</a:t>
            </a:r>
            <a:r>
              <a:rPr lang="ru-RU" sz="3200" dirty="0" smtClean="0"/>
              <a:t> королева, едва </a:t>
            </a:r>
            <a:r>
              <a:rPr lang="ru-RU" sz="3200" b="1" dirty="0" smtClean="0"/>
              <a:t>видимый</a:t>
            </a:r>
            <a:r>
              <a:rPr lang="ru-RU" sz="3200" dirty="0" smtClean="0"/>
              <a:t> лес, </a:t>
            </a:r>
            <a:r>
              <a:rPr lang="ru-RU" sz="3200" b="1" dirty="0" smtClean="0"/>
              <a:t>алые</a:t>
            </a:r>
            <a:r>
              <a:rPr lang="ru-RU" sz="3200" dirty="0" smtClean="0"/>
              <a:t> паруса, </a:t>
            </a:r>
            <a:r>
              <a:rPr lang="ru-RU" sz="3200" b="1" dirty="0" smtClean="0"/>
              <a:t>золотой</a:t>
            </a:r>
            <a:r>
              <a:rPr lang="ru-RU" sz="3200" dirty="0" smtClean="0"/>
              <a:t> ключик, </a:t>
            </a:r>
            <a:r>
              <a:rPr lang="ru-RU" sz="3200" b="1" dirty="0" smtClean="0"/>
              <a:t>серебряное</a:t>
            </a:r>
            <a:r>
              <a:rPr lang="ru-RU" sz="3200" dirty="0" smtClean="0"/>
              <a:t> копытце, </a:t>
            </a:r>
            <a:r>
              <a:rPr lang="ru-RU" sz="3200" b="1" dirty="0" smtClean="0"/>
              <a:t>пестрая</a:t>
            </a:r>
            <a:r>
              <a:rPr lang="ru-RU" sz="3200" dirty="0" smtClean="0"/>
              <a:t> лента, </a:t>
            </a:r>
            <a:r>
              <a:rPr lang="ru-RU" sz="3200" b="1" dirty="0" smtClean="0"/>
              <a:t>играющий</a:t>
            </a:r>
            <a:r>
              <a:rPr lang="ru-RU" sz="3200" dirty="0" smtClean="0"/>
              <a:t> ребенок, </a:t>
            </a:r>
            <a:r>
              <a:rPr lang="ru-RU" sz="3200" b="1" dirty="0" smtClean="0"/>
              <a:t>аленький</a:t>
            </a:r>
            <a:r>
              <a:rPr lang="ru-RU" sz="3200" dirty="0" smtClean="0"/>
              <a:t> цветочек,</a:t>
            </a:r>
            <a:r>
              <a:rPr lang="ru-RU" sz="3200" b="1" dirty="0" smtClean="0"/>
              <a:t> малахитовая</a:t>
            </a:r>
            <a:r>
              <a:rPr lang="ru-RU" sz="3200" dirty="0" smtClean="0"/>
              <a:t> шкатулка, </a:t>
            </a:r>
            <a:r>
              <a:rPr lang="ru-RU" sz="3200" b="1" dirty="0" smtClean="0"/>
              <a:t>привозимые</a:t>
            </a:r>
            <a:r>
              <a:rPr lang="ru-RU" sz="3200" dirty="0" smtClean="0"/>
              <a:t> продукты,  </a:t>
            </a:r>
            <a:r>
              <a:rPr lang="ru-RU" sz="3200" b="1" dirty="0" smtClean="0"/>
              <a:t>вьющаяся</a:t>
            </a:r>
            <a:r>
              <a:rPr lang="ru-RU" sz="3200" dirty="0" smtClean="0"/>
              <a:t> зелень.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70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" y="261256"/>
            <a:ext cx="2471879" cy="2861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9533" y="261256"/>
            <a:ext cx="631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Запомнить: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92" y="1088571"/>
            <a:ext cx="5606142" cy="5606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52114" y="1368883"/>
            <a:ext cx="332509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-</a:t>
            </a:r>
            <a:r>
              <a:rPr lang="ru-RU" sz="3600" dirty="0" err="1" smtClean="0"/>
              <a:t>ова</a:t>
            </a:r>
            <a:r>
              <a:rPr lang="ru-RU" sz="3600" dirty="0" smtClean="0"/>
              <a:t>-/-</a:t>
            </a:r>
            <a:r>
              <a:rPr lang="ru-RU" sz="3600" dirty="0" err="1" smtClean="0"/>
              <a:t>ёва</a:t>
            </a:r>
            <a:r>
              <a:rPr lang="ru-RU" sz="3600" dirty="0" smtClean="0"/>
              <a:t>-</a:t>
            </a:r>
          </a:p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 smtClean="0"/>
              <a:t>- НН -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251865" y="3891642"/>
            <a:ext cx="4940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Газир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ова</a:t>
            </a:r>
            <a:r>
              <a:rPr lang="ru-RU" sz="3200" i="1" dirty="0" smtClean="0"/>
              <a:t> – </a:t>
            </a:r>
            <a:r>
              <a:rPr lang="ru-RU" sz="3200" b="1" i="1" dirty="0" err="1" smtClean="0"/>
              <a:t>нн</a:t>
            </a:r>
            <a:r>
              <a:rPr lang="ru-RU" sz="3200" i="1" dirty="0" smtClean="0"/>
              <a:t> - (</a:t>
            </a:r>
            <a:r>
              <a:rPr lang="ru-RU" sz="3200" i="1" dirty="0" err="1" smtClean="0"/>
              <a:t>ая</a:t>
            </a:r>
            <a:r>
              <a:rPr lang="ru-RU" sz="3200" i="1" dirty="0" smtClean="0"/>
              <a:t>)</a:t>
            </a:r>
          </a:p>
          <a:p>
            <a:pPr algn="r"/>
            <a:r>
              <a:rPr lang="ru-RU" sz="3200" i="1" dirty="0" smtClean="0"/>
              <a:t>вода</a:t>
            </a:r>
            <a:endParaRPr lang="ru-RU" sz="32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0"/>
            <a:ext cx="9525000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" y="261256"/>
            <a:ext cx="2471879" cy="2861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90" y="261256"/>
            <a:ext cx="4622222" cy="6162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142" y="3598223"/>
            <a:ext cx="5474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Марин – </a:t>
            </a:r>
            <a:r>
              <a:rPr lang="ru-RU" sz="3200" i="1" dirty="0" err="1" smtClean="0"/>
              <a:t>ова</a:t>
            </a:r>
            <a:r>
              <a:rPr lang="ru-RU" sz="3200" i="1" dirty="0" smtClean="0"/>
              <a:t> – </a:t>
            </a:r>
            <a:r>
              <a:rPr lang="ru-RU" sz="3200" b="1" i="1" dirty="0" err="1" smtClean="0"/>
              <a:t>нн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ые</a:t>
            </a:r>
            <a:r>
              <a:rPr lang="ru-RU" sz="3200" i="1" dirty="0" smtClean="0"/>
              <a:t>)</a:t>
            </a:r>
          </a:p>
          <a:p>
            <a:pPr algn="r"/>
            <a:r>
              <a:rPr lang="ru-RU" sz="3200" i="1" dirty="0" smtClean="0"/>
              <a:t>опята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736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553" y="427512"/>
            <a:ext cx="969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/>
              <a:t>Задание для закрепления материала</a:t>
            </a:r>
            <a:endParaRPr lang="ru-RU" sz="3600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4391" y="1318161"/>
            <a:ext cx="113053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	Вяза</a:t>
            </a:r>
            <a:r>
              <a:rPr lang="ru-RU" sz="3200" b="1" dirty="0" smtClean="0"/>
              <a:t>…</a:t>
            </a:r>
            <a:r>
              <a:rPr lang="ru-RU" sz="3200" dirty="0" err="1" smtClean="0"/>
              <a:t>ая</a:t>
            </a:r>
            <a:r>
              <a:rPr lang="ru-RU" sz="3200" dirty="0" smtClean="0"/>
              <a:t> </a:t>
            </a:r>
            <a:r>
              <a:rPr lang="ru-RU" sz="3200" dirty="0" smtClean="0"/>
              <a:t>кофта, </a:t>
            </a:r>
            <a:r>
              <a:rPr lang="ru-RU" sz="3200" dirty="0"/>
              <a:t>вяза</a:t>
            </a:r>
            <a:r>
              <a:rPr lang="ru-RU" sz="3200" b="1" dirty="0"/>
              <a:t>…</a:t>
            </a:r>
            <a:r>
              <a:rPr lang="ru-RU" sz="3200" dirty="0" err="1"/>
              <a:t>ая</a:t>
            </a:r>
            <a:r>
              <a:rPr lang="ru-RU" sz="3200" dirty="0"/>
              <a:t> сестрой </a:t>
            </a:r>
            <a:r>
              <a:rPr lang="ru-RU" sz="3200" dirty="0" smtClean="0"/>
              <a:t>кофта, </a:t>
            </a:r>
            <a:r>
              <a:rPr lang="ru-RU" sz="3200" dirty="0" err="1" smtClean="0"/>
              <a:t>связа</a:t>
            </a:r>
            <a:r>
              <a:rPr lang="ru-RU" sz="3200" b="1" dirty="0" smtClean="0"/>
              <a:t>…</a:t>
            </a:r>
            <a:r>
              <a:rPr lang="ru-RU" sz="3200" dirty="0" err="1" smtClean="0"/>
              <a:t>ая</a:t>
            </a:r>
            <a:r>
              <a:rPr lang="ru-RU" sz="3200" dirty="0" smtClean="0"/>
              <a:t> </a:t>
            </a:r>
            <a:r>
              <a:rPr lang="ru-RU" sz="3200" dirty="0" smtClean="0"/>
              <a:t>кофта</a:t>
            </a:r>
            <a:r>
              <a:rPr lang="ru-RU" sz="3200" dirty="0" smtClean="0"/>
              <a:t>, </a:t>
            </a:r>
            <a:r>
              <a:rPr lang="ru-RU" sz="3200" dirty="0" err="1" smtClean="0"/>
              <a:t>фарширова</a:t>
            </a:r>
            <a:r>
              <a:rPr lang="ru-RU" sz="3200" b="1" dirty="0"/>
              <a:t>…</a:t>
            </a:r>
            <a:r>
              <a:rPr lang="ru-RU" sz="3200" dirty="0" err="1" smtClean="0"/>
              <a:t>ый</a:t>
            </a:r>
            <a:r>
              <a:rPr lang="ru-RU" sz="3200" dirty="0" smtClean="0"/>
              <a:t> перец, </a:t>
            </a:r>
            <a:r>
              <a:rPr lang="ru-RU" sz="3200" dirty="0" err="1"/>
              <a:t>печё</a:t>
            </a:r>
            <a:r>
              <a:rPr lang="ru-RU" sz="3200" b="1" dirty="0"/>
              <a:t>…</a:t>
            </a:r>
            <a:r>
              <a:rPr lang="ru-RU" sz="3200" dirty="0" err="1"/>
              <a:t>ый</a:t>
            </a:r>
            <a:r>
              <a:rPr lang="ru-RU" sz="3200" dirty="0"/>
              <a:t> </a:t>
            </a:r>
            <a:r>
              <a:rPr lang="ru-RU" sz="3200" dirty="0" smtClean="0"/>
              <a:t>картофель, </a:t>
            </a:r>
            <a:r>
              <a:rPr lang="ru-RU" sz="3200" dirty="0" err="1"/>
              <a:t>печё</a:t>
            </a:r>
            <a:r>
              <a:rPr lang="ru-RU" sz="3200" b="1" dirty="0"/>
              <a:t>…</a:t>
            </a:r>
            <a:r>
              <a:rPr lang="ru-RU" sz="3200" dirty="0" err="1"/>
              <a:t>ый</a:t>
            </a:r>
            <a:r>
              <a:rPr lang="ru-RU" sz="3200" dirty="0"/>
              <a:t> в золе картофель,</a:t>
            </a:r>
            <a:r>
              <a:rPr lang="ru-RU" sz="3200" dirty="0" smtClean="0"/>
              <a:t> </a:t>
            </a:r>
            <a:r>
              <a:rPr lang="ru-RU" sz="3200" dirty="0" err="1"/>
              <a:t>выпече</a:t>
            </a:r>
            <a:r>
              <a:rPr lang="ru-RU" sz="3200" b="1" dirty="0"/>
              <a:t>…</a:t>
            </a:r>
            <a:r>
              <a:rPr lang="ru-RU" sz="3200" dirty="0" err="1"/>
              <a:t>ый</a:t>
            </a:r>
            <a:r>
              <a:rPr lang="ru-RU" sz="3200" dirty="0"/>
              <a:t> </a:t>
            </a:r>
            <a:r>
              <a:rPr lang="ru-RU" sz="3200" dirty="0" smtClean="0"/>
              <a:t>хлеб, </a:t>
            </a:r>
            <a:r>
              <a:rPr lang="ru-RU" sz="3200" dirty="0"/>
              <a:t>краше</a:t>
            </a:r>
            <a:r>
              <a:rPr lang="ru-RU" sz="3200" b="1" dirty="0"/>
              <a:t>…</a:t>
            </a:r>
            <a:r>
              <a:rPr lang="ru-RU" sz="3200" dirty="0" err="1"/>
              <a:t>ые</a:t>
            </a:r>
            <a:r>
              <a:rPr lang="ru-RU" sz="3200" dirty="0"/>
              <a:t> </a:t>
            </a:r>
            <a:r>
              <a:rPr lang="ru-RU" sz="3200" dirty="0" smtClean="0"/>
              <a:t>полы,</a:t>
            </a:r>
            <a:r>
              <a:rPr lang="ru-RU" sz="3200" dirty="0"/>
              <a:t> </a:t>
            </a:r>
            <a:r>
              <a:rPr lang="ru-RU" sz="3200" dirty="0" err="1"/>
              <a:t>некраше</a:t>
            </a:r>
            <a:r>
              <a:rPr lang="ru-RU" sz="3200" b="1" dirty="0"/>
              <a:t>…</a:t>
            </a:r>
            <a:r>
              <a:rPr lang="ru-RU" sz="3200" dirty="0" err="1"/>
              <a:t>ые</a:t>
            </a:r>
            <a:r>
              <a:rPr lang="ru-RU" sz="3200" dirty="0"/>
              <a:t> </a:t>
            </a:r>
            <a:r>
              <a:rPr lang="ru-RU" sz="3200" dirty="0" smtClean="0"/>
              <a:t>полы</a:t>
            </a:r>
            <a:r>
              <a:rPr lang="ru-RU" sz="3200" dirty="0" smtClean="0"/>
              <a:t>, </a:t>
            </a:r>
            <a:r>
              <a:rPr lang="ru-RU" sz="3200" dirty="0" err="1" smtClean="0"/>
              <a:t>асфальтирова</a:t>
            </a:r>
            <a:r>
              <a:rPr lang="ru-RU" sz="3200" b="1" dirty="0"/>
              <a:t>…</a:t>
            </a:r>
            <a:r>
              <a:rPr lang="ru-RU" sz="3200" dirty="0" err="1" smtClean="0"/>
              <a:t>ая</a:t>
            </a:r>
            <a:r>
              <a:rPr lang="ru-RU" sz="3200" dirty="0" smtClean="0"/>
              <a:t> дорога, </a:t>
            </a:r>
            <a:r>
              <a:rPr lang="ru-RU" sz="3200" dirty="0" err="1" smtClean="0"/>
              <a:t>выкраше</a:t>
            </a:r>
            <a:r>
              <a:rPr lang="ru-RU" sz="3200" b="1" dirty="0" smtClean="0"/>
              <a:t>…</a:t>
            </a:r>
            <a:r>
              <a:rPr lang="ru-RU" sz="3200" dirty="0" err="1" smtClean="0"/>
              <a:t>ые</a:t>
            </a:r>
            <a:r>
              <a:rPr lang="ru-RU" sz="3200" dirty="0" smtClean="0"/>
              <a:t> полы, </a:t>
            </a:r>
            <a:r>
              <a:rPr lang="ru-RU" sz="3200" dirty="0" err="1"/>
              <a:t>пута</a:t>
            </a:r>
            <a:r>
              <a:rPr lang="ru-RU" sz="3200" b="1" dirty="0"/>
              <a:t>…</a:t>
            </a:r>
            <a:r>
              <a:rPr lang="ru-RU" sz="3200" dirty="0" err="1"/>
              <a:t>ый</a:t>
            </a:r>
            <a:r>
              <a:rPr lang="ru-RU" sz="3200" dirty="0"/>
              <a:t> рассказ, </a:t>
            </a:r>
            <a:r>
              <a:rPr lang="ru-RU" sz="3200" dirty="0" err="1"/>
              <a:t>запута</a:t>
            </a:r>
            <a:r>
              <a:rPr lang="ru-RU" sz="3200" b="1" dirty="0"/>
              <a:t>…</a:t>
            </a:r>
            <a:r>
              <a:rPr lang="ru-RU" sz="3200" dirty="0" err="1"/>
              <a:t>ая</a:t>
            </a:r>
            <a:r>
              <a:rPr lang="ru-RU" sz="3200" dirty="0"/>
              <a:t> история</a:t>
            </a:r>
            <a:r>
              <a:rPr lang="ru-RU" sz="3200" dirty="0" smtClean="0"/>
              <a:t>, </a:t>
            </a:r>
            <a:r>
              <a:rPr lang="ru-RU" sz="3200" dirty="0"/>
              <a:t>рва</a:t>
            </a:r>
            <a:r>
              <a:rPr lang="ru-RU" sz="3200" b="1" dirty="0"/>
              <a:t>…</a:t>
            </a:r>
            <a:r>
              <a:rPr lang="ru-RU" sz="3200" dirty="0" err="1"/>
              <a:t>ые</a:t>
            </a:r>
            <a:r>
              <a:rPr lang="ru-RU" sz="3200" dirty="0"/>
              <a:t> штаны, </a:t>
            </a:r>
            <a:r>
              <a:rPr lang="ru-RU" sz="3200" dirty="0" err="1"/>
              <a:t>по­рва</a:t>
            </a:r>
            <a:r>
              <a:rPr lang="ru-RU" sz="3200" b="1" dirty="0"/>
              <a:t>…</a:t>
            </a:r>
            <a:r>
              <a:rPr lang="ru-RU" sz="3200" dirty="0" err="1"/>
              <a:t>ые</a:t>
            </a:r>
            <a:r>
              <a:rPr lang="ru-RU" sz="3200" dirty="0"/>
              <a:t> штаны</a:t>
            </a:r>
            <a:r>
              <a:rPr lang="ru-RU" sz="3200" dirty="0" smtClean="0"/>
              <a:t>,</a:t>
            </a:r>
            <a:r>
              <a:rPr lang="ru-RU" sz="3200" dirty="0"/>
              <a:t> </a:t>
            </a:r>
            <a:r>
              <a:rPr lang="ru-RU" sz="3200" dirty="0" err="1" smtClean="0"/>
              <a:t>изране</a:t>
            </a:r>
            <a:r>
              <a:rPr lang="ru-RU" sz="3200" b="1" dirty="0" smtClean="0"/>
              <a:t>…</a:t>
            </a:r>
            <a:r>
              <a:rPr lang="ru-RU" sz="3200" dirty="0" err="1" smtClean="0"/>
              <a:t>ый</a:t>
            </a:r>
            <a:r>
              <a:rPr lang="ru-RU" sz="3200" dirty="0" smtClean="0"/>
              <a:t> </a:t>
            </a:r>
            <a:r>
              <a:rPr lang="ru-RU" sz="3200" dirty="0"/>
              <a:t>солдат</a:t>
            </a:r>
            <a:r>
              <a:rPr lang="ru-RU" sz="3200" dirty="0" smtClean="0"/>
              <a:t>, </a:t>
            </a:r>
            <a:r>
              <a:rPr lang="ru-RU" sz="3200" dirty="0"/>
              <a:t>ране</a:t>
            </a:r>
            <a:r>
              <a:rPr lang="ru-RU" sz="3200" b="1" dirty="0"/>
              <a:t>…</a:t>
            </a:r>
            <a:r>
              <a:rPr lang="ru-RU" sz="3200" dirty="0" err="1"/>
              <a:t>ый</a:t>
            </a:r>
            <a:r>
              <a:rPr lang="ru-RU" sz="3200" dirty="0"/>
              <a:t> в ногу </a:t>
            </a:r>
            <a:r>
              <a:rPr lang="ru-RU" sz="3200" dirty="0" smtClean="0"/>
              <a:t>солдат, </a:t>
            </a:r>
            <a:r>
              <a:rPr lang="ru-RU" sz="3200" dirty="0" err="1"/>
              <a:t>варё</a:t>
            </a:r>
            <a:r>
              <a:rPr lang="ru-RU" sz="3200" b="1" dirty="0"/>
              <a:t>…</a:t>
            </a:r>
            <a:r>
              <a:rPr lang="ru-RU" sz="3200" dirty="0" err="1"/>
              <a:t>ый</a:t>
            </a:r>
            <a:r>
              <a:rPr lang="ru-RU" sz="3200" dirty="0"/>
              <a:t> картофель, сваре</a:t>
            </a:r>
            <a:r>
              <a:rPr lang="ru-RU" sz="3200" b="1" dirty="0"/>
              <a:t>…</a:t>
            </a:r>
            <a:r>
              <a:rPr lang="ru-RU" sz="3200" dirty="0" err="1"/>
              <a:t>ый</a:t>
            </a:r>
            <a:r>
              <a:rPr lang="ru-RU" sz="3200" dirty="0"/>
              <a:t> картофель, </a:t>
            </a:r>
            <a:r>
              <a:rPr lang="ru-RU" sz="3200" dirty="0" err="1"/>
              <a:t>варё</a:t>
            </a:r>
            <a:r>
              <a:rPr lang="ru-RU" sz="3200" b="1" dirty="0"/>
              <a:t>…</a:t>
            </a:r>
            <a:r>
              <a:rPr lang="ru-RU" sz="3200" dirty="0" err="1"/>
              <a:t>ый</a:t>
            </a:r>
            <a:r>
              <a:rPr lang="ru-RU" sz="3200" dirty="0"/>
              <a:t> в бульоне </a:t>
            </a:r>
            <a:r>
              <a:rPr lang="ru-RU" sz="3200" dirty="0" smtClean="0"/>
              <a:t>картофель</a:t>
            </a:r>
            <a:r>
              <a:rPr lang="ru-RU" sz="3200" dirty="0"/>
              <a:t>.</a:t>
            </a:r>
            <a:r>
              <a:rPr lang="ru-RU" sz="3200" dirty="0" smtClean="0"/>
              <a:t>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61209" y="1256605"/>
            <a:ext cx="47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04765" y="1688876"/>
            <a:ext cx="47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84568" y="2700532"/>
            <a:ext cx="47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88433" y="2696997"/>
            <a:ext cx="47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90353" y="3674308"/>
            <a:ext cx="47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19114" y="3674308"/>
            <a:ext cx="47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52165" y="4621525"/>
            <a:ext cx="47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53644" y="131816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80407" y="175610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50131" y="175610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89614" y="228697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343410" y="227932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08614" y="324230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52414" y="328487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373586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05793" y="42196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90414" y="422376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71501" y="469718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68432" y="521611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361219" y="521611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714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" y="0"/>
            <a:ext cx="12205607" cy="6858000"/>
          </a:xfrm>
          <a:prstGeom prst="rect">
            <a:avLst/>
          </a:prstGeom>
        </p:spPr>
      </p:pic>
      <p:pic>
        <p:nvPicPr>
          <p:cNvPr id="3" name="Классика Эннио Морриконе - Ветер, плач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5729" y="7007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0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383" y="331605"/>
            <a:ext cx="378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Прилагательные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3969" y="331604"/>
            <a:ext cx="27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Причастия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089" y="308758"/>
            <a:ext cx="10485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Задание для повторения.</a:t>
            </a:r>
            <a:r>
              <a:rPr lang="ru-RU" i="1" dirty="0" smtClean="0"/>
              <a:t> </a:t>
            </a:r>
          </a:p>
          <a:p>
            <a:pPr algn="r"/>
            <a:r>
              <a:rPr lang="ru-RU" sz="3200" i="1" u="sng" dirty="0" smtClean="0"/>
              <a:t>Сгруппируйте выделенные слова</a:t>
            </a:r>
            <a:endParaRPr lang="ru-RU" sz="32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55668" y="2018806"/>
            <a:ext cx="10485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	Бегущий</a:t>
            </a:r>
            <a:r>
              <a:rPr lang="ru-RU" sz="3200" dirty="0" smtClean="0"/>
              <a:t> </a:t>
            </a:r>
            <a:r>
              <a:rPr lang="ru-RU" sz="3200" dirty="0" smtClean="0"/>
              <a:t>мальчик, </a:t>
            </a:r>
            <a:r>
              <a:rPr lang="ru-RU" sz="3200" b="1" dirty="0" smtClean="0"/>
              <a:t>гонимый</a:t>
            </a:r>
            <a:r>
              <a:rPr lang="ru-RU" sz="3200" dirty="0" smtClean="0"/>
              <a:t> ветром, </a:t>
            </a:r>
            <a:r>
              <a:rPr lang="ru-RU" sz="3200" b="1" dirty="0" smtClean="0"/>
              <a:t>голубая</a:t>
            </a:r>
            <a:r>
              <a:rPr lang="ru-RU" sz="3200" dirty="0" smtClean="0"/>
              <a:t> стрекоза, </a:t>
            </a:r>
            <a:r>
              <a:rPr lang="ru-RU" sz="3200" b="1" dirty="0" smtClean="0"/>
              <a:t>читающая</a:t>
            </a:r>
            <a:r>
              <a:rPr lang="ru-RU" sz="3200" dirty="0" smtClean="0"/>
              <a:t> девочка, волшебник </a:t>
            </a:r>
            <a:r>
              <a:rPr lang="ru-RU" sz="3200" b="1" dirty="0"/>
              <a:t>изумрудного</a:t>
            </a:r>
            <a:r>
              <a:rPr lang="ru-RU" sz="3200" dirty="0"/>
              <a:t> </a:t>
            </a:r>
            <a:r>
              <a:rPr lang="ru-RU" sz="3200" dirty="0" smtClean="0"/>
              <a:t>города, </a:t>
            </a:r>
            <a:r>
              <a:rPr lang="ru-RU" sz="3200" b="1" dirty="0" smtClean="0"/>
              <a:t>красная</a:t>
            </a:r>
            <a:r>
              <a:rPr lang="ru-RU" sz="3200" dirty="0" smtClean="0"/>
              <a:t> шапочка, </a:t>
            </a:r>
            <a:r>
              <a:rPr lang="ru-RU" sz="3200" b="1" dirty="0" smtClean="0"/>
              <a:t>любящие</a:t>
            </a:r>
            <a:r>
              <a:rPr lang="ru-RU" sz="3200" dirty="0" smtClean="0"/>
              <a:t> родители, </a:t>
            </a:r>
            <a:r>
              <a:rPr lang="ru-RU" sz="3200" b="1" dirty="0" smtClean="0"/>
              <a:t>снежная</a:t>
            </a:r>
            <a:r>
              <a:rPr lang="ru-RU" sz="3200" dirty="0" smtClean="0"/>
              <a:t> королева, едва </a:t>
            </a:r>
            <a:r>
              <a:rPr lang="ru-RU" sz="3200" b="1" dirty="0" smtClean="0"/>
              <a:t>видимый</a:t>
            </a:r>
            <a:r>
              <a:rPr lang="ru-RU" sz="3200" dirty="0" smtClean="0"/>
              <a:t> лес, </a:t>
            </a:r>
            <a:r>
              <a:rPr lang="ru-RU" sz="3200" b="1" dirty="0" smtClean="0"/>
              <a:t>алые</a:t>
            </a:r>
            <a:r>
              <a:rPr lang="ru-RU" sz="3200" dirty="0" smtClean="0"/>
              <a:t> паруса, </a:t>
            </a:r>
            <a:r>
              <a:rPr lang="ru-RU" sz="3200" b="1" dirty="0" smtClean="0"/>
              <a:t>золотой</a:t>
            </a:r>
            <a:r>
              <a:rPr lang="ru-RU" sz="3200" dirty="0" smtClean="0"/>
              <a:t> ключик, </a:t>
            </a:r>
            <a:r>
              <a:rPr lang="ru-RU" sz="3200" b="1" dirty="0" smtClean="0"/>
              <a:t>серебряное</a:t>
            </a:r>
            <a:r>
              <a:rPr lang="ru-RU" sz="3200" dirty="0" smtClean="0"/>
              <a:t> копытце, </a:t>
            </a:r>
            <a:r>
              <a:rPr lang="ru-RU" sz="3200" b="1" dirty="0" smtClean="0"/>
              <a:t>пестрая</a:t>
            </a:r>
            <a:r>
              <a:rPr lang="ru-RU" sz="3200" dirty="0" smtClean="0"/>
              <a:t> лента, </a:t>
            </a:r>
            <a:r>
              <a:rPr lang="ru-RU" sz="3200" b="1" dirty="0" smtClean="0"/>
              <a:t>играющий</a:t>
            </a:r>
            <a:r>
              <a:rPr lang="ru-RU" sz="3200" dirty="0" smtClean="0"/>
              <a:t> ребенок, </a:t>
            </a:r>
            <a:r>
              <a:rPr lang="ru-RU" sz="3200" b="1" dirty="0" smtClean="0"/>
              <a:t>аленький</a:t>
            </a:r>
            <a:r>
              <a:rPr lang="ru-RU" sz="3200" dirty="0" smtClean="0"/>
              <a:t> цветочек,</a:t>
            </a:r>
            <a:r>
              <a:rPr lang="ru-RU" sz="3200" b="1" dirty="0" smtClean="0"/>
              <a:t> малахитовая</a:t>
            </a:r>
            <a:r>
              <a:rPr lang="ru-RU" sz="3200" dirty="0" smtClean="0"/>
              <a:t> шкатулка, </a:t>
            </a:r>
            <a:r>
              <a:rPr lang="ru-RU" sz="3200" b="1" dirty="0" smtClean="0"/>
              <a:t>привозимые</a:t>
            </a:r>
            <a:r>
              <a:rPr lang="ru-RU" sz="3200" dirty="0" smtClean="0"/>
              <a:t> продукты,  </a:t>
            </a:r>
            <a:r>
              <a:rPr lang="ru-RU" sz="3200" b="1" dirty="0" smtClean="0"/>
              <a:t>вьющаяся</a:t>
            </a:r>
            <a:r>
              <a:rPr lang="ru-RU" sz="3200" dirty="0" smtClean="0"/>
              <a:t> зелень.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96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0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383" y="331605"/>
            <a:ext cx="378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Прилагательные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3969" y="331604"/>
            <a:ext cx="27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Причастия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987" y="916380"/>
            <a:ext cx="55398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Голубая</a:t>
            </a:r>
            <a:r>
              <a:rPr lang="ru-RU" sz="3200" dirty="0" smtClean="0"/>
              <a:t> </a:t>
            </a:r>
            <a:r>
              <a:rPr lang="ru-RU" sz="3200" dirty="0" smtClean="0"/>
              <a:t>стрекоза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олшебник </a:t>
            </a:r>
            <a:r>
              <a:rPr lang="ru-RU" sz="3200" b="1" dirty="0" smtClean="0"/>
              <a:t>изумрудного</a:t>
            </a:r>
            <a:r>
              <a:rPr lang="ru-RU" sz="3200" dirty="0" smtClean="0"/>
              <a:t> города</a:t>
            </a:r>
          </a:p>
          <a:p>
            <a:r>
              <a:rPr lang="ru-RU" sz="3200" b="1" dirty="0"/>
              <a:t>К</a:t>
            </a:r>
            <a:r>
              <a:rPr lang="ru-RU" sz="3200" b="1" dirty="0" smtClean="0"/>
              <a:t>расная</a:t>
            </a:r>
            <a:r>
              <a:rPr lang="ru-RU" sz="3200" dirty="0" smtClean="0"/>
              <a:t> шапочка</a:t>
            </a:r>
          </a:p>
          <a:p>
            <a:r>
              <a:rPr lang="ru-RU" sz="3200" b="1" dirty="0" smtClean="0"/>
              <a:t>Снежная</a:t>
            </a:r>
            <a:r>
              <a:rPr lang="ru-RU" sz="3200" dirty="0" smtClean="0"/>
              <a:t> королева</a:t>
            </a:r>
          </a:p>
          <a:p>
            <a:r>
              <a:rPr lang="ru-RU" sz="3200" b="1" dirty="0"/>
              <a:t>А</a:t>
            </a:r>
            <a:r>
              <a:rPr lang="ru-RU" sz="3200" b="1" dirty="0" smtClean="0"/>
              <a:t>лые</a:t>
            </a:r>
            <a:r>
              <a:rPr lang="ru-RU" sz="3200" dirty="0" smtClean="0"/>
              <a:t> паруса </a:t>
            </a:r>
          </a:p>
          <a:p>
            <a:r>
              <a:rPr lang="ru-RU" sz="3200" b="1" dirty="0"/>
              <a:t>З</a:t>
            </a:r>
            <a:r>
              <a:rPr lang="ru-RU" sz="3200" b="1" dirty="0" smtClean="0"/>
              <a:t>олотой</a:t>
            </a:r>
            <a:r>
              <a:rPr lang="ru-RU" sz="3200" dirty="0" smtClean="0"/>
              <a:t> ключик</a:t>
            </a:r>
          </a:p>
          <a:p>
            <a:r>
              <a:rPr lang="ru-RU" sz="3200" b="1" dirty="0"/>
              <a:t>С</a:t>
            </a:r>
            <a:r>
              <a:rPr lang="ru-RU" sz="3200" b="1" dirty="0" smtClean="0"/>
              <a:t>еребряное</a:t>
            </a:r>
            <a:r>
              <a:rPr lang="ru-RU" sz="3200" dirty="0" smtClean="0"/>
              <a:t> копытце</a:t>
            </a:r>
          </a:p>
          <a:p>
            <a:r>
              <a:rPr lang="ru-RU" sz="3200" b="1" dirty="0"/>
              <a:t>П</a:t>
            </a:r>
            <a:r>
              <a:rPr lang="ru-RU" sz="3200" b="1" dirty="0" smtClean="0"/>
              <a:t>естрая</a:t>
            </a:r>
            <a:r>
              <a:rPr lang="ru-RU" sz="3200" dirty="0" smtClean="0"/>
              <a:t> лента</a:t>
            </a:r>
          </a:p>
          <a:p>
            <a:r>
              <a:rPr lang="ru-RU" sz="3200" b="1" dirty="0" smtClean="0"/>
              <a:t>Аленький</a:t>
            </a:r>
            <a:r>
              <a:rPr lang="ru-RU" sz="3200" dirty="0" smtClean="0"/>
              <a:t> цветочек</a:t>
            </a:r>
          </a:p>
          <a:p>
            <a:r>
              <a:rPr lang="ru-RU" sz="3200" b="1" dirty="0" smtClean="0"/>
              <a:t>Малахитовая</a:t>
            </a:r>
            <a:r>
              <a:rPr lang="ru-RU" sz="3200" dirty="0" smtClean="0"/>
              <a:t> </a:t>
            </a:r>
            <a:r>
              <a:rPr lang="ru-RU" sz="3200" dirty="0"/>
              <a:t>шкатулка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44691" y="916379"/>
            <a:ext cx="491044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Б</a:t>
            </a:r>
            <a:r>
              <a:rPr lang="ru-RU" sz="3200" b="1" dirty="0" smtClean="0"/>
              <a:t>егущий</a:t>
            </a:r>
            <a:r>
              <a:rPr lang="ru-RU" sz="3200" dirty="0" smtClean="0"/>
              <a:t> мальчик</a:t>
            </a:r>
          </a:p>
          <a:p>
            <a:r>
              <a:rPr lang="ru-RU" sz="3200" b="1" dirty="0" smtClean="0"/>
              <a:t>Гонимый</a:t>
            </a:r>
            <a:r>
              <a:rPr lang="ru-RU" sz="3200" dirty="0" smtClean="0"/>
              <a:t> ветром</a:t>
            </a:r>
          </a:p>
          <a:p>
            <a:r>
              <a:rPr lang="ru-RU" sz="3200" b="1" dirty="0"/>
              <a:t>Ч</a:t>
            </a:r>
            <a:r>
              <a:rPr lang="ru-RU" sz="3200" b="1" dirty="0" smtClean="0"/>
              <a:t>итающая</a:t>
            </a:r>
            <a:r>
              <a:rPr lang="ru-RU" sz="3200" dirty="0" smtClean="0"/>
              <a:t> девочка</a:t>
            </a:r>
          </a:p>
          <a:p>
            <a:r>
              <a:rPr lang="ru-RU" sz="3200" b="1" dirty="0"/>
              <a:t>Л</a:t>
            </a:r>
            <a:r>
              <a:rPr lang="ru-RU" sz="3200" b="1" dirty="0" smtClean="0"/>
              <a:t>юбящие</a:t>
            </a:r>
            <a:r>
              <a:rPr lang="ru-RU" sz="3200" dirty="0" smtClean="0"/>
              <a:t> родители</a:t>
            </a:r>
          </a:p>
          <a:p>
            <a:r>
              <a:rPr lang="ru-RU" sz="3200" dirty="0"/>
              <a:t>Е</a:t>
            </a:r>
            <a:r>
              <a:rPr lang="ru-RU" sz="3200" dirty="0" smtClean="0"/>
              <a:t>два </a:t>
            </a:r>
            <a:r>
              <a:rPr lang="ru-RU" sz="3200" b="1" dirty="0" smtClean="0"/>
              <a:t>видимый</a:t>
            </a:r>
            <a:r>
              <a:rPr lang="ru-RU" sz="3200" dirty="0" smtClean="0"/>
              <a:t> лес</a:t>
            </a:r>
          </a:p>
          <a:p>
            <a:r>
              <a:rPr lang="ru-RU" sz="3200" b="1" dirty="0" smtClean="0"/>
              <a:t>Играющий</a:t>
            </a:r>
            <a:r>
              <a:rPr lang="ru-RU" sz="3200" dirty="0" smtClean="0"/>
              <a:t> ребенок</a:t>
            </a:r>
          </a:p>
          <a:p>
            <a:r>
              <a:rPr lang="ru-RU" sz="3200" b="1" dirty="0"/>
              <a:t>П</a:t>
            </a:r>
            <a:r>
              <a:rPr lang="ru-RU" sz="3200" b="1" dirty="0" smtClean="0"/>
              <a:t>ривозимые</a:t>
            </a:r>
            <a:r>
              <a:rPr lang="ru-RU" sz="3200" dirty="0" smtClean="0"/>
              <a:t> продукты </a:t>
            </a:r>
            <a:r>
              <a:rPr lang="ru-RU" sz="3200" b="1" dirty="0"/>
              <a:t>В</a:t>
            </a:r>
            <a:r>
              <a:rPr lang="ru-RU" sz="3200" b="1" dirty="0" smtClean="0"/>
              <a:t>ьющаяся</a:t>
            </a:r>
            <a:r>
              <a:rPr lang="ru-RU" sz="3200" dirty="0" smtClean="0"/>
              <a:t> зелень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244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4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235" y="1867509"/>
            <a:ext cx="101415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Правописание Н и НН в суффиксах причастий и отглагольных прилагательных</a:t>
            </a:r>
            <a:endParaRPr lang="ru-RU" sz="6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04" y="259403"/>
            <a:ext cx="6616409" cy="62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6257" y="268416"/>
            <a:ext cx="483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Топле</a:t>
            </a:r>
            <a:r>
              <a:rPr lang="ru-RU" sz="3600" b="1" dirty="0" smtClean="0"/>
              <a:t>н</a:t>
            </a:r>
            <a:r>
              <a:rPr lang="ru-RU" sz="3600" dirty="0" smtClean="0"/>
              <a:t>ое молоко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1" y="2766950"/>
            <a:ext cx="10008017" cy="359822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0800000">
            <a:off x="5685785" y="1580629"/>
            <a:ext cx="570015" cy="384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06930" y="1496743"/>
            <a:ext cx="333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Топл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ое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244800" y="1496744"/>
            <a:ext cx="198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Топи(</a:t>
            </a:r>
            <a:r>
              <a:rPr lang="ru-RU" sz="3200" i="1" dirty="0" err="1" smtClean="0"/>
              <a:t>ть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354645" y="1125619"/>
            <a:ext cx="176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несов. вид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2696" y="251824"/>
            <a:ext cx="83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69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4474" y="356260"/>
            <a:ext cx="537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Затопле</a:t>
            </a:r>
            <a:r>
              <a:rPr lang="ru-RU" sz="3600" b="1" dirty="0" smtClean="0"/>
              <a:t>нн</a:t>
            </a:r>
            <a:r>
              <a:rPr lang="ru-RU" sz="3600" dirty="0" smtClean="0"/>
              <a:t>ая церковь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16" y="1225469"/>
            <a:ext cx="4025735" cy="5367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6431" y="1626919"/>
            <a:ext cx="484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Затопл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е</a:t>
            </a:r>
            <a:r>
              <a:rPr lang="ru-RU" sz="3200" b="1" i="1" dirty="0" err="1" smtClean="0"/>
              <a:t>нн</a:t>
            </a:r>
            <a:r>
              <a:rPr lang="ru-RU" sz="3200" i="1" dirty="0" smtClean="0"/>
              <a:t> – (</a:t>
            </a:r>
            <a:r>
              <a:rPr lang="ru-RU" sz="3200" i="1" dirty="0" err="1" smtClean="0"/>
              <a:t>ая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7873341" y="2458193"/>
            <a:ext cx="522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18318" y="3750777"/>
            <a:ext cx="387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Затопи(</a:t>
            </a:r>
            <a:r>
              <a:rPr lang="ru-RU" sz="3200" i="1" dirty="0" err="1" smtClean="0"/>
              <a:t>ть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552707" y="3350667"/>
            <a:ext cx="11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сов.вид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52358" y="5163173"/>
            <a:ext cx="559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Топле</a:t>
            </a:r>
            <a:r>
              <a:rPr lang="ru-RU" sz="3200" b="1" dirty="0" smtClean="0"/>
              <a:t>нн</a:t>
            </a:r>
            <a:r>
              <a:rPr lang="ru-RU" sz="3200" dirty="0" smtClean="0"/>
              <a:t>ый дровами дом</a:t>
            </a:r>
            <a:endParaRPr lang="ru-RU" sz="3200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7528957" y="5039778"/>
            <a:ext cx="2018805" cy="2467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4598" y="4735662"/>
            <a:ext cx="81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Чем?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03169" cy="17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</TotalTime>
  <Words>328</Words>
  <Application>Microsoft Office PowerPoint</Application>
  <PresentationFormat>Широкоэкранный</PresentationFormat>
  <Paragraphs>135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Monotype Corsiva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Цымбал</dc:creator>
  <cp:lastModifiedBy>Цымбал</cp:lastModifiedBy>
  <cp:revision>24</cp:revision>
  <dcterms:created xsi:type="dcterms:W3CDTF">2016-10-20T18:14:39Z</dcterms:created>
  <dcterms:modified xsi:type="dcterms:W3CDTF">2016-10-20T21:32:49Z</dcterms:modified>
</cp:coreProperties>
</file>