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57" r:id="rId3"/>
    <p:sldId id="263" r:id="rId4"/>
    <p:sldId id="258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9900"/>
    <a:srgbClr val="FFFFCC"/>
    <a:srgbClr val="FFCC99"/>
    <a:srgbClr val="FFCC66"/>
    <a:srgbClr val="FCF6D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3540D-E5BC-4366-8499-494E61002B3D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9E51-B81E-42BF-B454-8B5AA40D81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15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4643446"/>
            <a:ext cx="7000924" cy="2031325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FFCC"/>
                </a:solidFill>
              </a:rPr>
              <a:t>Каждые два года в этом зале Сергиево-Посадская гимназия имени И.Б. </a:t>
            </a:r>
            <a:r>
              <a:rPr lang="ru-RU" b="1" i="1" dirty="0" err="1" smtClean="0">
                <a:solidFill>
                  <a:srgbClr val="FFFFCC"/>
                </a:solidFill>
              </a:rPr>
              <a:t>Ольбинского</a:t>
            </a:r>
            <a:r>
              <a:rPr lang="ru-RU" b="1" i="1" dirty="0" smtClean="0">
                <a:solidFill>
                  <a:srgbClr val="FFFFCC"/>
                </a:solidFill>
              </a:rPr>
              <a:t> </a:t>
            </a:r>
            <a:r>
              <a:rPr lang="ru-RU" b="1" i="1" dirty="0" smtClean="0">
                <a:solidFill>
                  <a:srgbClr val="FFFFCC"/>
                </a:solidFill>
              </a:rPr>
              <a:t>встречает участников педагогических чтений. Это открытое событие, в ходе которого все, кто профессионально и ответственно относится делу образования, могут представить свой опыт и получить новые возможности его осмысления и  приращения в ходе совместной работы и профессионального общения. </a:t>
            </a:r>
            <a:endParaRPr lang="ru-RU" b="1" i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62021\AppData\Local\Temp\стр_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85860"/>
            <a:ext cx="6467499" cy="4046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57224" y="5500702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Для нашей гимназии педагогические форумы – это хорошая традиция. Еще в 20-е годы на свои конференции в школе имени РККА собирались учителя нашего района</a:t>
            </a:r>
            <a:r>
              <a:rPr lang="ru-RU" b="1" dirty="0" smtClean="0"/>
              <a:t>. В 1994 г. </a:t>
            </a:r>
            <a:r>
              <a:rPr lang="ru-RU" b="1" i="1" dirty="0" smtClean="0"/>
              <a:t>в восстановленном  из руин здании этой школы была открыта наша гимназия.</a:t>
            </a: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4857760"/>
            <a:ext cx="6357982" cy="1754326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FFCC"/>
                </a:solidFill>
              </a:rPr>
              <a:t>Первый директор гимназии –</a:t>
            </a:r>
            <a:r>
              <a:rPr lang="en-US" b="1" i="1" dirty="0" smtClean="0">
                <a:solidFill>
                  <a:srgbClr val="FFFFCC"/>
                </a:solidFill>
              </a:rPr>
              <a:t> </a:t>
            </a:r>
            <a:r>
              <a:rPr lang="ru-RU" b="1" i="1" dirty="0" smtClean="0">
                <a:solidFill>
                  <a:srgbClr val="FFFFCC"/>
                </a:solidFill>
              </a:rPr>
              <a:t>Иосиф Борисович </a:t>
            </a:r>
            <a:r>
              <a:rPr lang="ru-RU" b="1" i="1" dirty="0" err="1" smtClean="0">
                <a:solidFill>
                  <a:srgbClr val="FFFFCC"/>
                </a:solidFill>
              </a:rPr>
              <a:t>Ольбинский</a:t>
            </a:r>
            <a:r>
              <a:rPr lang="ru-RU" b="1" i="1" dirty="0" smtClean="0">
                <a:solidFill>
                  <a:srgbClr val="FFFFCC"/>
                </a:solidFill>
              </a:rPr>
              <a:t> всегда выступал за открытость и сотрудничество, верил в то, что  у нашего коллектива есть, чем поделиться, в то, что профессиональное общение очень много дает для развития педагогов. Он с удовольствием принимал в гимназии участников различных семинаров, конференций. </a:t>
            </a:r>
            <a:endParaRPr lang="ru-RU" b="1" i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lb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76" name="Picture 4" descr="olb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5443381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С 2009 года в память о замечательном человеке и учителе, трудами которого была создана наша гимназия,  мы проводим </a:t>
            </a:r>
            <a:r>
              <a:rPr lang="ru-RU" b="1" i="1" dirty="0" err="1" smtClean="0"/>
              <a:t>Ольбинские</a:t>
            </a:r>
            <a:r>
              <a:rPr lang="ru-RU" b="1" i="1" dirty="0" smtClean="0"/>
              <a:t> чтения – открытое Педагогическое событие, которое не проходит….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593646"/>
            <a:ext cx="7272808" cy="4819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2714" y="642918"/>
            <a:ext cx="40295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Сергиево-Посадская гимназия </a:t>
            </a:r>
          </a:p>
          <a:p>
            <a:pPr algn="ctr"/>
            <a:r>
              <a:rPr lang="ru-RU" b="1" dirty="0" smtClean="0"/>
              <a:t>имени И.Б. </a:t>
            </a:r>
            <a:r>
              <a:rPr lang="ru-RU" b="1" dirty="0" err="1" smtClean="0"/>
              <a:t>Ольбинского</a:t>
            </a:r>
            <a:endParaRPr lang="ru-RU" b="1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Шестые Открытые педагогические чтения, 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посвященные памяти 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Иосифа Борисовича </a:t>
            </a:r>
            <a:r>
              <a:rPr lang="ru-RU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Ольбинского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Снова, в нашем зале…..</a:t>
            </a:r>
            <a:endParaRPr lang="en-US" dirty="0" smtClean="0"/>
          </a:p>
          <a:p>
            <a:pPr algn="ctr"/>
            <a:r>
              <a:rPr lang="ru-RU" sz="2400" b="1" i="1" dirty="0" smtClean="0"/>
              <a:t>Приглашаем к участию!</a:t>
            </a:r>
          </a:p>
          <a:p>
            <a:pPr algn="ctr"/>
            <a:endParaRPr lang="ru-RU" dirty="0" smtClean="0"/>
          </a:p>
          <a:p>
            <a:pPr algn="ctr"/>
            <a:endParaRPr lang="en-US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январь 2019 г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209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162021</dc:creator>
  <cp:lastModifiedBy>162021</cp:lastModifiedBy>
  <cp:revision>22</cp:revision>
  <dcterms:created xsi:type="dcterms:W3CDTF">2017-01-25T19:45:27Z</dcterms:created>
  <dcterms:modified xsi:type="dcterms:W3CDTF">2017-08-08T15:52:58Z</dcterms:modified>
</cp:coreProperties>
</file>