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F4B373-BC9E-4296-BFAA-61EC51C640A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A8C99A-5C63-46CA-8BF4-9A19CA745C29}">
      <dgm:prSet phldrT="[Текст]" custT="1"/>
      <dgm:spPr/>
      <dgm:t>
        <a:bodyPr/>
        <a:lstStyle/>
        <a:p>
          <a:r>
            <a:rPr lang="ru-RU" sz="2400" b="1" i="1" dirty="0" smtClean="0"/>
            <a:t>Социальность</a:t>
          </a:r>
          <a:endParaRPr lang="ru-RU" sz="2400" dirty="0" smtClean="0"/>
        </a:p>
        <a:p>
          <a:endParaRPr lang="ru-RU" sz="1600" dirty="0"/>
        </a:p>
      </dgm:t>
    </dgm:pt>
    <dgm:pt modelId="{ECF14379-0617-4EE6-A32C-248BE7ECEF33}" type="parTrans" cxnId="{885A44B5-C937-43CC-9A2E-0DFB2CE9301A}">
      <dgm:prSet/>
      <dgm:spPr/>
      <dgm:t>
        <a:bodyPr/>
        <a:lstStyle/>
        <a:p>
          <a:endParaRPr lang="ru-RU"/>
        </a:p>
      </dgm:t>
    </dgm:pt>
    <dgm:pt modelId="{B2B31B7D-82C2-44F0-B140-E2DB1067F656}" type="sibTrans" cxnId="{885A44B5-C937-43CC-9A2E-0DFB2CE9301A}">
      <dgm:prSet/>
      <dgm:spPr/>
      <dgm:t>
        <a:bodyPr/>
        <a:lstStyle/>
        <a:p>
          <a:endParaRPr lang="ru-RU"/>
        </a:p>
      </dgm:t>
    </dgm:pt>
    <dgm:pt modelId="{F9CCD70F-DAD8-4531-8966-10A589D252EA}">
      <dgm:prSet phldrT="[Текст]"/>
      <dgm:spPr/>
      <dgm:t>
        <a:bodyPr/>
        <a:lstStyle/>
        <a:p>
          <a:r>
            <a:rPr lang="ru-RU" dirty="0" smtClean="0"/>
            <a:t>Биологизаторский подход</a:t>
          </a:r>
          <a:endParaRPr lang="ru-RU" dirty="0"/>
        </a:p>
      </dgm:t>
    </dgm:pt>
    <dgm:pt modelId="{0E816E27-A3E6-4F17-8B72-BDFA69D32C58}" type="parTrans" cxnId="{EFC453F2-150E-4B4A-BA09-1C1BDD9C7824}">
      <dgm:prSet/>
      <dgm:spPr/>
      <dgm:t>
        <a:bodyPr/>
        <a:lstStyle/>
        <a:p>
          <a:endParaRPr lang="ru-RU"/>
        </a:p>
      </dgm:t>
    </dgm:pt>
    <dgm:pt modelId="{E81703A5-6BA3-4312-B391-299944646878}" type="sibTrans" cxnId="{EFC453F2-150E-4B4A-BA09-1C1BDD9C7824}">
      <dgm:prSet/>
      <dgm:spPr/>
      <dgm:t>
        <a:bodyPr/>
        <a:lstStyle/>
        <a:p>
          <a:endParaRPr lang="ru-RU"/>
        </a:p>
      </dgm:t>
    </dgm:pt>
    <dgm:pt modelId="{CE0B92D7-A678-493A-8F88-54C25B1382B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err="1" smtClean="0"/>
            <a:t>Социологизаторский</a:t>
          </a:r>
          <a:endParaRPr lang="ru-RU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подход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8EB16206-DB49-4855-A42F-4138868A1B7B}" type="parTrans" cxnId="{1ACA0C95-E1D5-4FB4-865B-B4A6E2952602}">
      <dgm:prSet/>
      <dgm:spPr/>
      <dgm:t>
        <a:bodyPr/>
        <a:lstStyle/>
        <a:p>
          <a:endParaRPr lang="ru-RU"/>
        </a:p>
      </dgm:t>
    </dgm:pt>
    <dgm:pt modelId="{CC18AD04-FFE2-46D2-97C0-D35FE90E22AA}" type="sibTrans" cxnId="{1ACA0C95-E1D5-4FB4-865B-B4A6E2952602}">
      <dgm:prSet/>
      <dgm:spPr/>
      <dgm:t>
        <a:bodyPr/>
        <a:lstStyle/>
        <a:p>
          <a:endParaRPr lang="ru-RU"/>
        </a:p>
      </dgm:t>
    </dgm:pt>
    <dgm:pt modelId="{EDBC4CF0-CECF-49EF-9ECB-60782DEF88A4}">
      <dgm:prSet phldrT="[Текст]"/>
      <dgm:spPr/>
      <dgm:t>
        <a:bodyPr/>
        <a:lstStyle/>
        <a:p>
          <a:r>
            <a:rPr lang="ru-RU" dirty="0" smtClean="0"/>
            <a:t>Смешанный</a:t>
          </a:r>
          <a:endParaRPr lang="ru-RU" dirty="0"/>
        </a:p>
      </dgm:t>
    </dgm:pt>
    <dgm:pt modelId="{ED0B33BE-4A95-409A-9ED3-63B20155AD08}" type="parTrans" cxnId="{34B0E615-9BBB-42C2-8103-7492F457B76A}">
      <dgm:prSet/>
      <dgm:spPr/>
      <dgm:t>
        <a:bodyPr/>
        <a:lstStyle/>
        <a:p>
          <a:endParaRPr lang="ru-RU"/>
        </a:p>
      </dgm:t>
    </dgm:pt>
    <dgm:pt modelId="{D21D6B62-A9C4-4B3F-B619-003E25C801EF}" type="sibTrans" cxnId="{34B0E615-9BBB-42C2-8103-7492F457B76A}">
      <dgm:prSet/>
      <dgm:spPr/>
      <dgm:t>
        <a:bodyPr/>
        <a:lstStyle/>
        <a:p>
          <a:endParaRPr lang="ru-RU"/>
        </a:p>
      </dgm:t>
    </dgm:pt>
    <dgm:pt modelId="{B60FBB2E-70E2-4938-866E-62D8B284ADC9}" type="pres">
      <dgm:prSet presAssocID="{10F4B373-BC9E-4296-BFAA-61EC51C640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2F462A-5F3D-4832-A8B5-AF56B840F97D}" type="pres">
      <dgm:prSet presAssocID="{35A8C99A-5C63-46CA-8BF4-9A19CA745C29}" presName="hierRoot1" presStyleCnt="0">
        <dgm:presLayoutVars>
          <dgm:hierBranch val="init"/>
        </dgm:presLayoutVars>
      </dgm:prSet>
      <dgm:spPr/>
    </dgm:pt>
    <dgm:pt modelId="{FA42D54E-6DE2-4AF5-B226-3C54516DF2A9}" type="pres">
      <dgm:prSet presAssocID="{35A8C99A-5C63-46CA-8BF4-9A19CA745C29}" presName="rootComposite1" presStyleCnt="0"/>
      <dgm:spPr/>
    </dgm:pt>
    <dgm:pt modelId="{D886A61D-EA0E-45D5-B02E-4221AAF201F0}" type="pres">
      <dgm:prSet presAssocID="{35A8C99A-5C63-46CA-8BF4-9A19CA745C29}" presName="rootText1" presStyleLbl="node0" presStyleIdx="0" presStyleCnt="1" custScaleX="2181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367BC4-7E98-4469-884A-9BFAE7AA5E3F}" type="pres">
      <dgm:prSet presAssocID="{35A8C99A-5C63-46CA-8BF4-9A19CA745C29}" presName="rootConnector1" presStyleLbl="node1" presStyleIdx="0" presStyleCnt="0"/>
      <dgm:spPr/>
    </dgm:pt>
    <dgm:pt modelId="{A448527F-EAA1-4E45-9865-6EF8FBB89AA4}" type="pres">
      <dgm:prSet presAssocID="{35A8C99A-5C63-46CA-8BF4-9A19CA745C29}" presName="hierChild2" presStyleCnt="0"/>
      <dgm:spPr/>
    </dgm:pt>
    <dgm:pt modelId="{D11C6C7F-EE75-4C3F-9FB1-C4E7F792067A}" type="pres">
      <dgm:prSet presAssocID="{0E816E27-A3E6-4F17-8B72-BDFA69D32C58}" presName="Name37" presStyleLbl="parChTrans1D2" presStyleIdx="0" presStyleCnt="3"/>
      <dgm:spPr/>
    </dgm:pt>
    <dgm:pt modelId="{F11A05E9-C09B-40A9-90C0-55F239DB3A2A}" type="pres">
      <dgm:prSet presAssocID="{F9CCD70F-DAD8-4531-8966-10A589D252EA}" presName="hierRoot2" presStyleCnt="0">
        <dgm:presLayoutVars>
          <dgm:hierBranch val="init"/>
        </dgm:presLayoutVars>
      </dgm:prSet>
      <dgm:spPr/>
    </dgm:pt>
    <dgm:pt modelId="{E08221E3-FDC9-4497-A63C-33CADCE2169A}" type="pres">
      <dgm:prSet presAssocID="{F9CCD70F-DAD8-4531-8966-10A589D252EA}" presName="rootComposite" presStyleCnt="0"/>
      <dgm:spPr/>
    </dgm:pt>
    <dgm:pt modelId="{6ED73B96-7D04-4E0D-8403-C334E9B3F6B3}" type="pres">
      <dgm:prSet presAssocID="{F9CCD70F-DAD8-4531-8966-10A589D252E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A24B75-A0B4-4865-AB3B-6AC7AF3C7763}" type="pres">
      <dgm:prSet presAssocID="{F9CCD70F-DAD8-4531-8966-10A589D252EA}" presName="rootConnector" presStyleLbl="node2" presStyleIdx="0" presStyleCnt="3"/>
      <dgm:spPr/>
    </dgm:pt>
    <dgm:pt modelId="{48EA03B0-84E8-4783-AC3B-DB9CF68356D6}" type="pres">
      <dgm:prSet presAssocID="{F9CCD70F-DAD8-4531-8966-10A589D252EA}" presName="hierChild4" presStyleCnt="0"/>
      <dgm:spPr/>
    </dgm:pt>
    <dgm:pt modelId="{65FCEE4D-11A7-4FF6-A4FE-4F774EFE864C}" type="pres">
      <dgm:prSet presAssocID="{F9CCD70F-DAD8-4531-8966-10A589D252EA}" presName="hierChild5" presStyleCnt="0"/>
      <dgm:spPr/>
    </dgm:pt>
    <dgm:pt modelId="{B0E11805-6274-40DE-A2AF-E1FC25D33619}" type="pres">
      <dgm:prSet presAssocID="{8EB16206-DB49-4855-A42F-4138868A1B7B}" presName="Name37" presStyleLbl="parChTrans1D2" presStyleIdx="1" presStyleCnt="3"/>
      <dgm:spPr/>
    </dgm:pt>
    <dgm:pt modelId="{900E4A28-FEA3-4187-987E-15DAA6CF445C}" type="pres">
      <dgm:prSet presAssocID="{CE0B92D7-A678-493A-8F88-54C25B1382B5}" presName="hierRoot2" presStyleCnt="0">
        <dgm:presLayoutVars>
          <dgm:hierBranch val="init"/>
        </dgm:presLayoutVars>
      </dgm:prSet>
      <dgm:spPr/>
    </dgm:pt>
    <dgm:pt modelId="{B92FFC43-3320-4A48-93E7-656F31579B5D}" type="pres">
      <dgm:prSet presAssocID="{CE0B92D7-A678-493A-8F88-54C25B1382B5}" presName="rootComposite" presStyleCnt="0"/>
      <dgm:spPr/>
    </dgm:pt>
    <dgm:pt modelId="{CEC24FC7-5565-4FD5-B49C-10AC6AE89B56}" type="pres">
      <dgm:prSet presAssocID="{CE0B92D7-A678-493A-8F88-54C25B1382B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AD5A10-A03D-4F03-97B6-29A2B9CBF84C}" type="pres">
      <dgm:prSet presAssocID="{CE0B92D7-A678-493A-8F88-54C25B1382B5}" presName="rootConnector" presStyleLbl="node2" presStyleIdx="1" presStyleCnt="3"/>
      <dgm:spPr/>
    </dgm:pt>
    <dgm:pt modelId="{7637D844-A0A1-4090-B26F-3E68659AC4E1}" type="pres">
      <dgm:prSet presAssocID="{CE0B92D7-A678-493A-8F88-54C25B1382B5}" presName="hierChild4" presStyleCnt="0"/>
      <dgm:spPr/>
    </dgm:pt>
    <dgm:pt modelId="{5D24FDC1-A164-472F-92C2-EB80E23C1D48}" type="pres">
      <dgm:prSet presAssocID="{CE0B92D7-A678-493A-8F88-54C25B1382B5}" presName="hierChild5" presStyleCnt="0"/>
      <dgm:spPr/>
    </dgm:pt>
    <dgm:pt modelId="{6E86B799-D364-46E2-A781-59677524474C}" type="pres">
      <dgm:prSet presAssocID="{ED0B33BE-4A95-409A-9ED3-63B20155AD08}" presName="Name37" presStyleLbl="parChTrans1D2" presStyleIdx="2" presStyleCnt="3"/>
      <dgm:spPr/>
    </dgm:pt>
    <dgm:pt modelId="{BFBE5102-DBB6-4248-8DE1-4E84E2CBA008}" type="pres">
      <dgm:prSet presAssocID="{EDBC4CF0-CECF-49EF-9ECB-60782DEF88A4}" presName="hierRoot2" presStyleCnt="0">
        <dgm:presLayoutVars>
          <dgm:hierBranch val="init"/>
        </dgm:presLayoutVars>
      </dgm:prSet>
      <dgm:spPr/>
    </dgm:pt>
    <dgm:pt modelId="{DCFD471E-C9F4-4A9E-BD3F-2BC3F31E9D0A}" type="pres">
      <dgm:prSet presAssocID="{EDBC4CF0-CECF-49EF-9ECB-60782DEF88A4}" presName="rootComposite" presStyleCnt="0"/>
      <dgm:spPr/>
    </dgm:pt>
    <dgm:pt modelId="{8CA8C9A0-3C8B-42B0-B09D-7E70ED844744}" type="pres">
      <dgm:prSet presAssocID="{EDBC4CF0-CECF-49EF-9ECB-60782DEF88A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6E8359-E6BD-4592-BADB-8E3DFED42230}" type="pres">
      <dgm:prSet presAssocID="{EDBC4CF0-CECF-49EF-9ECB-60782DEF88A4}" presName="rootConnector" presStyleLbl="node2" presStyleIdx="2" presStyleCnt="3"/>
      <dgm:spPr/>
    </dgm:pt>
    <dgm:pt modelId="{06D4C772-240E-4BBB-9392-00B1D200E5E6}" type="pres">
      <dgm:prSet presAssocID="{EDBC4CF0-CECF-49EF-9ECB-60782DEF88A4}" presName="hierChild4" presStyleCnt="0"/>
      <dgm:spPr/>
    </dgm:pt>
    <dgm:pt modelId="{9E004B37-C09C-4A92-A341-C094DDACB265}" type="pres">
      <dgm:prSet presAssocID="{EDBC4CF0-CECF-49EF-9ECB-60782DEF88A4}" presName="hierChild5" presStyleCnt="0"/>
      <dgm:spPr/>
    </dgm:pt>
    <dgm:pt modelId="{950BC1DB-D37B-4BA6-BF89-5D8C95C3C8F1}" type="pres">
      <dgm:prSet presAssocID="{35A8C99A-5C63-46CA-8BF4-9A19CA745C29}" presName="hierChild3" presStyleCnt="0"/>
      <dgm:spPr/>
    </dgm:pt>
  </dgm:ptLst>
  <dgm:cxnLst>
    <dgm:cxn modelId="{D9E5661A-D714-4D66-8201-9832913438EB}" type="presOf" srcId="{ED0B33BE-4A95-409A-9ED3-63B20155AD08}" destId="{6E86B799-D364-46E2-A781-59677524474C}" srcOrd="0" destOrd="0" presId="urn:microsoft.com/office/officeart/2005/8/layout/orgChart1"/>
    <dgm:cxn modelId="{84346B14-D17E-4E3E-ABA0-5280AF504531}" type="presOf" srcId="{0E816E27-A3E6-4F17-8B72-BDFA69D32C58}" destId="{D11C6C7F-EE75-4C3F-9FB1-C4E7F792067A}" srcOrd="0" destOrd="0" presId="urn:microsoft.com/office/officeart/2005/8/layout/orgChart1"/>
    <dgm:cxn modelId="{1ACA0C95-E1D5-4FB4-865B-B4A6E2952602}" srcId="{35A8C99A-5C63-46CA-8BF4-9A19CA745C29}" destId="{CE0B92D7-A678-493A-8F88-54C25B1382B5}" srcOrd="1" destOrd="0" parTransId="{8EB16206-DB49-4855-A42F-4138868A1B7B}" sibTransId="{CC18AD04-FFE2-46D2-97C0-D35FE90E22AA}"/>
    <dgm:cxn modelId="{3E8573E5-CCB5-4E9A-8B5B-05A23AE2BC1F}" type="presOf" srcId="{35A8C99A-5C63-46CA-8BF4-9A19CA745C29}" destId="{8D367BC4-7E98-4469-884A-9BFAE7AA5E3F}" srcOrd="1" destOrd="0" presId="urn:microsoft.com/office/officeart/2005/8/layout/orgChart1"/>
    <dgm:cxn modelId="{F9AB94CF-D19C-411E-BAAC-710480E318E2}" type="presOf" srcId="{35A8C99A-5C63-46CA-8BF4-9A19CA745C29}" destId="{D886A61D-EA0E-45D5-B02E-4221AAF201F0}" srcOrd="0" destOrd="0" presId="urn:microsoft.com/office/officeart/2005/8/layout/orgChart1"/>
    <dgm:cxn modelId="{1BD4BA6C-4838-4F33-B773-F66352314FA1}" type="presOf" srcId="{F9CCD70F-DAD8-4531-8966-10A589D252EA}" destId="{D1A24B75-A0B4-4865-AB3B-6AC7AF3C7763}" srcOrd="1" destOrd="0" presId="urn:microsoft.com/office/officeart/2005/8/layout/orgChart1"/>
    <dgm:cxn modelId="{EFC453F2-150E-4B4A-BA09-1C1BDD9C7824}" srcId="{35A8C99A-5C63-46CA-8BF4-9A19CA745C29}" destId="{F9CCD70F-DAD8-4531-8966-10A589D252EA}" srcOrd="0" destOrd="0" parTransId="{0E816E27-A3E6-4F17-8B72-BDFA69D32C58}" sibTransId="{E81703A5-6BA3-4312-B391-299944646878}"/>
    <dgm:cxn modelId="{D6494409-2968-4CF9-864E-2713A933D705}" type="presOf" srcId="{F9CCD70F-DAD8-4531-8966-10A589D252EA}" destId="{6ED73B96-7D04-4E0D-8403-C334E9B3F6B3}" srcOrd="0" destOrd="0" presId="urn:microsoft.com/office/officeart/2005/8/layout/orgChart1"/>
    <dgm:cxn modelId="{ADCAB88D-CE51-4754-85BA-DA4E4008A4AC}" type="presOf" srcId="{CE0B92D7-A678-493A-8F88-54C25B1382B5}" destId="{CEC24FC7-5565-4FD5-B49C-10AC6AE89B56}" srcOrd="0" destOrd="0" presId="urn:microsoft.com/office/officeart/2005/8/layout/orgChart1"/>
    <dgm:cxn modelId="{DF782300-1B47-442B-9E46-52F6FA6EEE00}" type="presOf" srcId="{CE0B92D7-A678-493A-8F88-54C25B1382B5}" destId="{5FAD5A10-A03D-4F03-97B6-29A2B9CBF84C}" srcOrd="1" destOrd="0" presId="urn:microsoft.com/office/officeart/2005/8/layout/orgChart1"/>
    <dgm:cxn modelId="{34B0E615-9BBB-42C2-8103-7492F457B76A}" srcId="{35A8C99A-5C63-46CA-8BF4-9A19CA745C29}" destId="{EDBC4CF0-CECF-49EF-9ECB-60782DEF88A4}" srcOrd="2" destOrd="0" parTransId="{ED0B33BE-4A95-409A-9ED3-63B20155AD08}" sibTransId="{D21D6B62-A9C4-4B3F-B619-003E25C801EF}"/>
    <dgm:cxn modelId="{9DEBB6DF-560C-413C-9F0C-29C9B9A50F04}" type="presOf" srcId="{EDBC4CF0-CECF-49EF-9ECB-60782DEF88A4}" destId="{B26E8359-E6BD-4592-BADB-8E3DFED42230}" srcOrd="1" destOrd="0" presId="urn:microsoft.com/office/officeart/2005/8/layout/orgChart1"/>
    <dgm:cxn modelId="{885A44B5-C937-43CC-9A2E-0DFB2CE9301A}" srcId="{10F4B373-BC9E-4296-BFAA-61EC51C640A8}" destId="{35A8C99A-5C63-46CA-8BF4-9A19CA745C29}" srcOrd="0" destOrd="0" parTransId="{ECF14379-0617-4EE6-A32C-248BE7ECEF33}" sibTransId="{B2B31B7D-82C2-44F0-B140-E2DB1067F656}"/>
    <dgm:cxn modelId="{A90452CA-1B79-456E-A695-B437D5EB1D07}" type="presOf" srcId="{8EB16206-DB49-4855-A42F-4138868A1B7B}" destId="{B0E11805-6274-40DE-A2AF-E1FC25D33619}" srcOrd="0" destOrd="0" presId="urn:microsoft.com/office/officeart/2005/8/layout/orgChart1"/>
    <dgm:cxn modelId="{E5892FF7-2826-47F7-BB5E-6EB1889DB0AE}" type="presOf" srcId="{10F4B373-BC9E-4296-BFAA-61EC51C640A8}" destId="{B60FBB2E-70E2-4938-866E-62D8B284ADC9}" srcOrd="0" destOrd="0" presId="urn:microsoft.com/office/officeart/2005/8/layout/orgChart1"/>
    <dgm:cxn modelId="{7E821228-378B-4D03-AF02-DA4CFECB6FB2}" type="presOf" srcId="{EDBC4CF0-CECF-49EF-9ECB-60782DEF88A4}" destId="{8CA8C9A0-3C8B-42B0-B09D-7E70ED844744}" srcOrd="0" destOrd="0" presId="urn:microsoft.com/office/officeart/2005/8/layout/orgChart1"/>
    <dgm:cxn modelId="{BFA2CCE3-1840-45C2-8BB4-C3D63F6B1150}" type="presParOf" srcId="{B60FBB2E-70E2-4938-866E-62D8B284ADC9}" destId="{ED2F462A-5F3D-4832-A8B5-AF56B840F97D}" srcOrd="0" destOrd="0" presId="urn:microsoft.com/office/officeart/2005/8/layout/orgChart1"/>
    <dgm:cxn modelId="{11AD9234-F00F-4F4D-A78E-2FB1B0900189}" type="presParOf" srcId="{ED2F462A-5F3D-4832-A8B5-AF56B840F97D}" destId="{FA42D54E-6DE2-4AF5-B226-3C54516DF2A9}" srcOrd="0" destOrd="0" presId="urn:microsoft.com/office/officeart/2005/8/layout/orgChart1"/>
    <dgm:cxn modelId="{4EF2D0EA-D16E-4C99-9AAB-47E19AE28968}" type="presParOf" srcId="{FA42D54E-6DE2-4AF5-B226-3C54516DF2A9}" destId="{D886A61D-EA0E-45D5-B02E-4221AAF201F0}" srcOrd="0" destOrd="0" presId="urn:microsoft.com/office/officeart/2005/8/layout/orgChart1"/>
    <dgm:cxn modelId="{7497DBEB-CE78-4B13-BA7C-8B16899E3B7D}" type="presParOf" srcId="{FA42D54E-6DE2-4AF5-B226-3C54516DF2A9}" destId="{8D367BC4-7E98-4469-884A-9BFAE7AA5E3F}" srcOrd="1" destOrd="0" presId="urn:microsoft.com/office/officeart/2005/8/layout/orgChart1"/>
    <dgm:cxn modelId="{E7C87555-67E5-4878-AAAF-9D82AD523034}" type="presParOf" srcId="{ED2F462A-5F3D-4832-A8B5-AF56B840F97D}" destId="{A448527F-EAA1-4E45-9865-6EF8FBB89AA4}" srcOrd="1" destOrd="0" presId="urn:microsoft.com/office/officeart/2005/8/layout/orgChart1"/>
    <dgm:cxn modelId="{E7038CF5-269A-4188-BEFB-F282D697744B}" type="presParOf" srcId="{A448527F-EAA1-4E45-9865-6EF8FBB89AA4}" destId="{D11C6C7F-EE75-4C3F-9FB1-C4E7F792067A}" srcOrd="0" destOrd="0" presId="urn:microsoft.com/office/officeart/2005/8/layout/orgChart1"/>
    <dgm:cxn modelId="{52F1878B-F397-4473-836F-D28FF4773A12}" type="presParOf" srcId="{A448527F-EAA1-4E45-9865-6EF8FBB89AA4}" destId="{F11A05E9-C09B-40A9-90C0-55F239DB3A2A}" srcOrd="1" destOrd="0" presId="urn:microsoft.com/office/officeart/2005/8/layout/orgChart1"/>
    <dgm:cxn modelId="{28212003-507F-4825-A6F7-C8B8C771F52C}" type="presParOf" srcId="{F11A05E9-C09B-40A9-90C0-55F239DB3A2A}" destId="{E08221E3-FDC9-4497-A63C-33CADCE2169A}" srcOrd="0" destOrd="0" presId="urn:microsoft.com/office/officeart/2005/8/layout/orgChart1"/>
    <dgm:cxn modelId="{FFFEDF52-C838-4AC5-87A8-70AE4E7D181D}" type="presParOf" srcId="{E08221E3-FDC9-4497-A63C-33CADCE2169A}" destId="{6ED73B96-7D04-4E0D-8403-C334E9B3F6B3}" srcOrd="0" destOrd="0" presId="urn:microsoft.com/office/officeart/2005/8/layout/orgChart1"/>
    <dgm:cxn modelId="{4BD5263D-54B4-4949-8C55-3B9A30E26D4E}" type="presParOf" srcId="{E08221E3-FDC9-4497-A63C-33CADCE2169A}" destId="{D1A24B75-A0B4-4865-AB3B-6AC7AF3C7763}" srcOrd="1" destOrd="0" presId="urn:microsoft.com/office/officeart/2005/8/layout/orgChart1"/>
    <dgm:cxn modelId="{138AE75B-656B-4E02-99FF-0F09736CB654}" type="presParOf" srcId="{F11A05E9-C09B-40A9-90C0-55F239DB3A2A}" destId="{48EA03B0-84E8-4783-AC3B-DB9CF68356D6}" srcOrd="1" destOrd="0" presId="urn:microsoft.com/office/officeart/2005/8/layout/orgChart1"/>
    <dgm:cxn modelId="{790B9C1B-7DD9-4106-9A96-18E1B993727E}" type="presParOf" srcId="{F11A05E9-C09B-40A9-90C0-55F239DB3A2A}" destId="{65FCEE4D-11A7-4FF6-A4FE-4F774EFE864C}" srcOrd="2" destOrd="0" presId="urn:microsoft.com/office/officeart/2005/8/layout/orgChart1"/>
    <dgm:cxn modelId="{9E56AF66-994A-46ED-848F-7A831DD130C1}" type="presParOf" srcId="{A448527F-EAA1-4E45-9865-6EF8FBB89AA4}" destId="{B0E11805-6274-40DE-A2AF-E1FC25D33619}" srcOrd="2" destOrd="0" presId="urn:microsoft.com/office/officeart/2005/8/layout/orgChart1"/>
    <dgm:cxn modelId="{4ED294A2-CCDD-4C3F-8C4B-3D07B030B34E}" type="presParOf" srcId="{A448527F-EAA1-4E45-9865-6EF8FBB89AA4}" destId="{900E4A28-FEA3-4187-987E-15DAA6CF445C}" srcOrd="3" destOrd="0" presId="urn:microsoft.com/office/officeart/2005/8/layout/orgChart1"/>
    <dgm:cxn modelId="{F29DE5BF-AD69-4829-B983-DE2700C42EE8}" type="presParOf" srcId="{900E4A28-FEA3-4187-987E-15DAA6CF445C}" destId="{B92FFC43-3320-4A48-93E7-656F31579B5D}" srcOrd="0" destOrd="0" presId="urn:microsoft.com/office/officeart/2005/8/layout/orgChart1"/>
    <dgm:cxn modelId="{0C26A3CA-729A-4650-8BE6-4EE2F5101D01}" type="presParOf" srcId="{B92FFC43-3320-4A48-93E7-656F31579B5D}" destId="{CEC24FC7-5565-4FD5-B49C-10AC6AE89B56}" srcOrd="0" destOrd="0" presId="urn:microsoft.com/office/officeart/2005/8/layout/orgChart1"/>
    <dgm:cxn modelId="{65680017-A407-4AC8-AF82-B44851BA62DF}" type="presParOf" srcId="{B92FFC43-3320-4A48-93E7-656F31579B5D}" destId="{5FAD5A10-A03D-4F03-97B6-29A2B9CBF84C}" srcOrd="1" destOrd="0" presId="urn:microsoft.com/office/officeart/2005/8/layout/orgChart1"/>
    <dgm:cxn modelId="{456902E9-9EE5-4947-BF0B-D5E9077DEEB7}" type="presParOf" srcId="{900E4A28-FEA3-4187-987E-15DAA6CF445C}" destId="{7637D844-A0A1-4090-B26F-3E68659AC4E1}" srcOrd="1" destOrd="0" presId="urn:microsoft.com/office/officeart/2005/8/layout/orgChart1"/>
    <dgm:cxn modelId="{B5EF9107-69ED-4F70-A168-D109C91906EE}" type="presParOf" srcId="{900E4A28-FEA3-4187-987E-15DAA6CF445C}" destId="{5D24FDC1-A164-472F-92C2-EB80E23C1D48}" srcOrd="2" destOrd="0" presId="urn:microsoft.com/office/officeart/2005/8/layout/orgChart1"/>
    <dgm:cxn modelId="{D5B0CFD0-9C6E-400A-BE6C-D323A15B46D9}" type="presParOf" srcId="{A448527F-EAA1-4E45-9865-6EF8FBB89AA4}" destId="{6E86B799-D364-46E2-A781-59677524474C}" srcOrd="4" destOrd="0" presId="urn:microsoft.com/office/officeart/2005/8/layout/orgChart1"/>
    <dgm:cxn modelId="{5FE33906-DF99-4956-BAB0-595D986F51A0}" type="presParOf" srcId="{A448527F-EAA1-4E45-9865-6EF8FBB89AA4}" destId="{BFBE5102-DBB6-4248-8DE1-4E84E2CBA008}" srcOrd="5" destOrd="0" presId="urn:microsoft.com/office/officeart/2005/8/layout/orgChart1"/>
    <dgm:cxn modelId="{DE2C9414-E685-4CDD-B7EA-C5D03577EB02}" type="presParOf" srcId="{BFBE5102-DBB6-4248-8DE1-4E84E2CBA008}" destId="{DCFD471E-C9F4-4A9E-BD3F-2BC3F31E9D0A}" srcOrd="0" destOrd="0" presId="urn:microsoft.com/office/officeart/2005/8/layout/orgChart1"/>
    <dgm:cxn modelId="{BCEF81D7-C69B-476C-B82B-DF3ED56A75C8}" type="presParOf" srcId="{DCFD471E-C9F4-4A9E-BD3F-2BC3F31E9D0A}" destId="{8CA8C9A0-3C8B-42B0-B09D-7E70ED844744}" srcOrd="0" destOrd="0" presId="urn:microsoft.com/office/officeart/2005/8/layout/orgChart1"/>
    <dgm:cxn modelId="{4CD1E3F2-0230-4EBA-9299-3BB745CC6FCA}" type="presParOf" srcId="{DCFD471E-C9F4-4A9E-BD3F-2BC3F31E9D0A}" destId="{B26E8359-E6BD-4592-BADB-8E3DFED42230}" srcOrd="1" destOrd="0" presId="urn:microsoft.com/office/officeart/2005/8/layout/orgChart1"/>
    <dgm:cxn modelId="{ED270148-FF30-49F3-B608-43A1197D9101}" type="presParOf" srcId="{BFBE5102-DBB6-4248-8DE1-4E84E2CBA008}" destId="{06D4C772-240E-4BBB-9392-00B1D200E5E6}" srcOrd="1" destOrd="0" presId="urn:microsoft.com/office/officeart/2005/8/layout/orgChart1"/>
    <dgm:cxn modelId="{90B242DF-8D7C-4D4C-86DA-44CF6F8D04E3}" type="presParOf" srcId="{BFBE5102-DBB6-4248-8DE1-4E84E2CBA008}" destId="{9E004B37-C09C-4A92-A341-C094DDACB265}" srcOrd="2" destOrd="0" presId="urn:microsoft.com/office/officeart/2005/8/layout/orgChart1"/>
    <dgm:cxn modelId="{624D07E1-5E68-4BBD-B47C-13FFACAB025C}" type="presParOf" srcId="{ED2F462A-5F3D-4832-A8B5-AF56B840F97D}" destId="{950BC1DB-D37B-4BA6-BF89-5D8C95C3C8F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6B799-D364-46E2-A781-59677524474C}">
      <dsp:nvSpPr>
        <dsp:cNvPr id="0" name=""/>
        <dsp:cNvSpPr/>
      </dsp:nvSpPr>
      <dsp:spPr>
        <a:xfrm>
          <a:off x="4212468" y="1945506"/>
          <a:ext cx="2980351" cy="517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625"/>
              </a:lnTo>
              <a:lnTo>
                <a:pt x="2980351" y="258625"/>
              </a:lnTo>
              <a:lnTo>
                <a:pt x="2980351" y="517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11805-6274-40DE-A2AF-E1FC25D33619}">
      <dsp:nvSpPr>
        <dsp:cNvPr id="0" name=""/>
        <dsp:cNvSpPr/>
      </dsp:nvSpPr>
      <dsp:spPr>
        <a:xfrm>
          <a:off x="4166748" y="1945506"/>
          <a:ext cx="91440" cy="517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C6C7F-EE75-4C3F-9FB1-C4E7F792067A}">
      <dsp:nvSpPr>
        <dsp:cNvPr id="0" name=""/>
        <dsp:cNvSpPr/>
      </dsp:nvSpPr>
      <dsp:spPr>
        <a:xfrm>
          <a:off x="1232116" y="1945506"/>
          <a:ext cx="2980351" cy="517251"/>
        </a:xfrm>
        <a:custGeom>
          <a:avLst/>
          <a:gdLst/>
          <a:ahLst/>
          <a:cxnLst/>
          <a:rect l="0" t="0" r="0" b="0"/>
          <a:pathLst>
            <a:path>
              <a:moveTo>
                <a:pt x="2980351" y="0"/>
              </a:moveTo>
              <a:lnTo>
                <a:pt x="2980351" y="258625"/>
              </a:lnTo>
              <a:lnTo>
                <a:pt x="0" y="258625"/>
              </a:lnTo>
              <a:lnTo>
                <a:pt x="0" y="517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6A61D-EA0E-45D5-B02E-4221AAF201F0}">
      <dsp:nvSpPr>
        <dsp:cNvPr id="0" name=""/>
        <dsp:cNvSpPr/>
      </dsp:nvSpPr>
      <dsp:spPr>
        <a:xfrm>
          <a:off x="1525471" y="713956"/>
          <a:ext cx="5373993" cy="1231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Социальность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525471" y="713956"/>
        <a:ext cx="5373993" cy="1231550"/>
      </dsp:txXfrm>
    </dsp:sp>
    <dsp:sp modelId="{6ED73B96-7D04-4E0D-8403-C334E9B3F6B3}">
      <dsp:nvSpPr>
        <dsp:cNvPr id="0" name=""/>
        <dsp:cNvSpPr/>
      </dsp:nvSpPr>
      <dsp:spPr>
        <a:xfrm>
          <a:off x="565" y="2462757"/>
          <a:ext cx="2463100" cy="1231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Биологизаторский подход</a:t>
          </a:r>
          <a:endParaRPr lang="ru-RU" sz="2100" kern="1200" dirty="0"/>
        </a:p>
      </dsp:txBody>
      <dsp:txXfrm>
        <a:off x="565" y="2462757"/>
        <a:ext cx="2463100" cy="1231550"/>
      </dsp:txXfrm>
    </dsp:sp>
    <dsp:sp modelId="{CEC24FC7-5565-4FD5-B49C-10AC6AE89B56}">
      <dsp:nvSpPr>
        <dsp:cNvPr id="0" name=""/>
        <dsp:cNvSpPr/>
      </dsp:nvSpPr>
      <dsp:spPr>
        <a:xfrm>
          <a:off x="2980917" y="2462757"/>
          <a:ext cx="2463100" cy="1231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kern="1200" dirty="0" err="1" smtClean="0"/>
            <a:t>Социологизаторский</a:t>
          </a:r>
          <a:endParaRPr lang="ru-RU" sz="21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kern="1200" dirty="0" smtClean="0"/>
            <a:t>подход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2980917" y="2462757"/>
        <a:ext cx="2463100" cy="1231550"/>
      </dsp:txXfrm>
    </dsp:sp>
    <dsp:sp modelId="{8CA8C9A0-3C8B-42B0-B09D-7E70ED844744}">
      <dsp:nvSpPr>
        <dsp:cNvPr id="0" name=""/>
        <dsp:cNvSpPr/>
      </dsp:nvSpPr>
      <dsp:spPr>
        <a:xfrm>
          <a:off x="5961269" y="2462757"/>
          <a:ext cx="2463100" cy="1231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Смешанный</a:t>
          </a:r>
          <a:endParaRPr lang="ru-RU" sz="2100" kern="1200" dirty="0"/>
        </a:p>
      </dsp:txBody>
      <dsp:txXfrm>
        <a:off x="5961269" y="2462757"/>
        <a:ext cx="2463100" cy="1231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6522-52E4-4B16-A303-229663C88CC7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F65-771F-49CE-A961-AB83607CE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98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6522-52E4-4B16-A303-229663C88CC7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F65-771F-49CE-A961-AB83607CE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3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6522-52E4-4B16-A303-229663C88CC7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F65-771F-49CE-A961-AB83607CE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76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6522-52E4-4B16-A303-229663C88CC7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F65-771F-49CE-A961-AB83607CE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2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6522-52E4-4B16-A303-229663C88CC7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F65-771F-49CE-A961-AB83607CE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08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6522-52E4-4B16-A303-229663C88CC7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F65-771F-49CE-A961-AB83607CE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0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6522-52E4-4B16-A303-229663C88CC7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F65-771F-49CE-A961-AB83607CE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49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6522-52E4-4B16-A303-229663C88CC7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F65-771F-49CE-A961-AB83607CE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95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6522-52E4-4B16-A303-229663C88CC7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F65-771F-49CE-A961-AB83607CE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3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6522-52E4-4B16-A303-229663C88CC7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F65-771F-49CE-A961-AB83607CE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85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6522-52E4-4B16-A303-229663C88CC7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F65-771F-49CE-A961-AB83607CE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5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D6522-52E4-4B16-A303-229663C88CC7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6AF65-771F-49CE-A961-AB83607CE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67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844824"/>
            <a:ext cx="559836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Разумность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Язык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Социальность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Моральность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Творчество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303039"/>
            <a:ext cx="617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dirty="0" smtClean="0"/>
              <a:t>Сущностные отличительные черты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242465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268760"/>
            <a:ext cx="7200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Разумность</a:t>
            </a:r>
            <a:r>
              <a:rPr lang="ru-RU" dirty="0"/>
              <a:t> – важнейший признак человека, </a:t>
            </a:r>
            <a:r>
              <a:rPr lang="ru-RU" dirty="0" smtClean="0"/>
              <a:t>способность </a:t>
            </a:r>
            <a:r>
              <a:rPr lang="ru-RU" dirty="0"/>
              <a:t>к абстрактно-логическому, понятийному </a:t>
            </a:r>
            <a:r>
              <a:rPr lang="ru-RU" b="1" dirty="0"/>
              <a:t>мышлению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3284984"/>
            <a:ext cx="784887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Сознание</a:t>
            </a:r>
            <a:r>
              <a:rPr lang="ru-RU" dirty="0"/>
              <a:t> – это высшая, свойственная только человеку и связанная с речью </a:t>
            </a:r>
            <a:r>
              <a:rPr lang="ru-RU" dirty="0" smtClean="0"/>
              <a:t> форма психического</a:t>
            </a:r>
            <a:r>
              <a:rPr lang="en-US" dirty="0" smtClean="0"/>
              <a:t> </a:t>
            </a:r>
            <a:r>
              <a:rPr lang="ru-RU" dirty="0" smtClean="0"/>
              <a:t>отражения, идеальная сторона целеполагающей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3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444695"/>
            <a:ext cx="712879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Знак</a:t>
            </a:r>
            <a:r>
              <a:rPr lang="ru-RU" dirty="0" smtClean="0"/>
              <a:t> </a:t>
            </a:r>
            <a:r>
              <a:rPr lang="ru-RU" dirty="0"/>
              <a:t>есть материальный, чувственно воспринимаемый предмет (явление, действие), выступающий в качестве представителя (заместителя) другого предмета (предметов) и используемый для получения, хранения, преобразования и передачи </a:t>
            </a:r>
            <a:r>
              <a:rPr lang="ru-RU" dirty="0" smtClean="0"/>
              <a:t>информации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9" y="764704"/>
            <a:ext cx="7632848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Языком</a:t>
            </a:r>
            <a:r>
              <a:rPr lang="ru-RU" dirty="0" smtClean="0"/>
              <a:t> в самом широком смысле называется принятая в отношениях между людьми система знаково-символических средств (словесных, музыкальных, визуальных и т.п.) и практика и использования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4653136"/>
            <a:ext cx="734481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Символ</a:t>
            </a:r>
            <a:r>
              <a:rPr lang="ru-RU" b="1" dirty="0" smtClean="0"/>
              <a:t>ы</a:t>
            </a:r>
            <a:r>
              <a:rPr lang="ru-RU" dirty="0" smtClean="0"/>
              <a:t> - </a:t>
            </a:r>
            <a:r>
              <a:rPr lang="ru-RU" dirty="0" smtClean="0"/>
              <a:t>особый род знаков, которые  в наглядно-образной форме, представляют абстрактные идеи и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26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60074609"/>
              </p:ext>
            </p:extLst>
          </p:nvPr>
        </p:nvGraphicFramePr>
        <p:xfrm>
          <a:off x="323528" y="1397000"/>
          <a:ext cx="8424936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90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9" y="184482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Мораль</a:t>
            </a:r>
            <a:r>
              <a:rPr lang="ru-RU" dirty="0"/>
              <a:t> – это форма общественного сознания, совокупность взглядов, в основе которых лежит представление о добре и зле; а также основанные на них система норм, принципов, ценностей, идеалов, регулирующих отношения людей</a:t>
            </a:r>
          </a:p>
        </p:txBody>
      </p:sp>
    </p:spTree>
    <p:extLst>
      <p:ext uri="{BB962C8B-B14F-4D97-AF65-F5344CB8AC3E}">
        <p14:creationId xmlns:p14="http://schemas.microsoft.com/office/powerpoint/2010/main" val="107105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412776"/>
            <a:ext cx="667848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Творчество </a:t>
            </a:r>
            <a:r>
              <a:rPr lang="ru-RU" dirty="0"/>
              <a:t>– это деятельность человека, порождающая качественно новые материальные и духовные ценности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9" y="3573016"/>
            <a:ext cx="712879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Интуиция</a:t>
            </a:r>
            <a:r>
              <a:rPr lang="ru-RU" dirty="0"/>
              <a:t> – это способность постижения истины путем прямого ее усмотрения без обоснования с помощью </a:t>
            </a:r>
            <a:r>
              <a:rPr lang="ru-RU" dirty="0" smtClean="0"/>
              <a:t>доказательства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943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185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misha</dc:creator>
  <cp:lastModifiedBy>misha</cp:lastModifiedBy>
  <cp:revision>3</cp:revision>
  <dcterms:created xsi:type="dcterms:W3CDTF">2013-09-26T03:47:25Z</dcterms:created>
  <dcterms:modified xsi:type="dcterms:W3CDTF">2013-09-26T04:10:43Z</dcterms:modified>
</cp:coreProperties>
</file>