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0" r:id="rId6"/>
    <p:sldId id="262" r:id="rId7"/>
    <p:sldId id="264" r:id="rId8"/>
    <p:sldId id="258" r:id="rId9"/>
    <p:sldId id="261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6C91-AF91-4A4E-B9DB-0FD1416BE5D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11DC-4FE3-4FBA-8E11-2A8E6E7D3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7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6C91-AF91-4A4E-B9DB-0FD1416BE5D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11DC-4FE3-4FBA-8E11-2A8E6E7D3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84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6C91-AF91-4A4E-B9DB-0FD1416BE5D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11DC-4FE3-4FBA-8E11-2A8E6E7D3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107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6C91-AF91-4A4E-B9DB-0FD1416BE5D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11DC-4FE3-4FBA-8E11-2A8E6E7D3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731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6C91-AF91-4A4E-B9DB-0FD1416BE5D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11DC-4FE3-4FBA-8E11-2A8E6E7D3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717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6C91-AF91-4A4E-B9DB-0FD1416BE5D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11DC-4FE3-4FBA-8E11-2A8E6E7D3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229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6C91-AF91-4A4E-B9DB-0FD1416BE5D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11DC-4FE3-4FBA-8E11-2A8E6E7D3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921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6C91-AF91-4A4E-B9DB-0FD1416BE5D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11DC-4FE3-4FBA-8E11-2A8E6E7D3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063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6C91-AF91-4A4E-B9DB-0FD1416BE5D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11DC-4FE3-4FBA-8E11-2A8E6E7D3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168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6C91-AF91-4A4E-B9DB-0FD1416BE5D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11DC-4FE3-4FBA-8E11-2A8E6E7D3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158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6C91-AF91-4A4E-B9DB-0FD1416BE5D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11DC-4FE3-4FBA-8E11-2A8E6E7D3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65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06C91-AF91-4A4E-B9DB-0FD1416BE5D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E11DC-4FE3-4FBA-8E11-2A8E6E7D3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41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Борьба русского народа с интервенцией. Конец Смутного времени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442608"/>
            <a:ext cx="68407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Первое ополчение. Россия на краю гибели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Второе ополчение. Освобождение Москвы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Земский собор 1613 года. Воцарение Михаила Романова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Последствия и уроки Смуты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637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972" y="332656"/>
            <a:ext cx="8208912" cy="513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988" y="5733256"/>
            <a:ext cx="80648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 октября поляки были выбиты из Китай-города, а 26 октября 1612 года польский гарнизон капитулировал.</a:t>
            </a:r>
          </a:p>
        </p:txBody>
      </p:sp>
    </p:spTree>
    <p:extLst>
      <p:ext uri="{BB962C8B-B14F-4D97-AF65-F5344CB8AC3E}">
        <p14:creationId xmlns:p14="http://schemas.microsoft.com/office/powerpoint/2010/main" xmlns="" val="29426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1953" y="332656"/>
            <a:ext cx="5676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0866" y="6284992"/>
            <a:ext cx="505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М.И.Скотти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«Подвиг Ивана Сусанина» (1851)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08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474" y="980728"/>
            <a:ext cx="3099271" cy="506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52026" y="3284984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1610 г. – патриарх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Гермоген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призвал к борьбе против захватчиков 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00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204864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Первое народное (земское) ополчение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— ополчение под руководством Прокопия Ляпунова, Ивана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Заруцкого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князя Дмитрия Трубецкого.</a:t>
            </a:r>
          </a:p>
          <a:p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Было создано в 1611 году в Рязани.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09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67769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09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714" y="548680"/>
            <a:ext cx="374332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1916832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Пожарский, Дмитрий Михайлович (1578—1642) — государственный и военный деятель.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Принадлежал к обедневшему княжескому роду, потомки которого превратились в рядовых вотчинников, носивших фамилию по своей вотчине Пожар. После смерти отца семья переехала в Москву, где в 1593 году Пожарский поступил на службу. В 1598 году он носил звание «стряпчего с платьем», а в 1602 году был пожалован Борисом Годуновым в стольники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851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6766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2132856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Минин Кузьма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Захарьевич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по прозванью Сухорук – один из «освободителей отечества» от поляков в 1612 г. Биография его до его выступления в 1611 г. неизвестна. Посадский человек Нижнего Новгорода, по-видимому, среднего достатка, торговавший мясом</a:t>
            </a:r>
          </a:p>
        </p:txBody>
      </p:sp>
    </p:spTree>
    <p:extLst>
      <p:ext uri="{BB962C8B-B14F-4D97-AF65-F5344CB8AC3E}">
        <p14:creationId xmlns:p14="http://schemas.microsoft.com/office/powerpoint/2010/main" xmlns="" val="12599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8482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2858" y="6196662"/>
            <a:ext cx="391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Маковский К. Е. «Воззвание Минина»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970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762" y="1052736"/>
            <a:ext cx="6065490" cy="44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0807" y="5877272"/>
            <a:ext cx="6065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Призвание князя Пожарского. Литография Г. </a:t>
            </a:r>
            <a:r>
              <a:rPr lang="ru-RU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Щедровского</a:t>
            </a: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1833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336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67769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75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145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Борьба русского народа с интервенцией. Конец Смутного времени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Борьба русского народа с интервентами. Конец Смутного времени</dc:title>
  <dc:creator>misha</dc:creator>
  <cp:lastModifiedBy>1</cp:lastModifiedBy>
  <cp:revision>13</cp:revision>
  <dcterms:created xsi:type="dcterms:W3CDTF">2012-03-01T20:51:29Z</dcterms:created>
  <dcterms:modified xsi:type="dcterms:W3CDTF">2014-01-22T13:40:41Z</dcterms:modified>
</cp:coreProperties>
</file>