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300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719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38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532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549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443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915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182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686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457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1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507A-E4C1-4681-BDFD-AB9F7FD3A62A}" type="datetimeFigureOut">
              <a:rPr lang="ru-RU" smtClean="0"/>
              <a:pPr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E1DB8-E6B9-4FEA-8A2E-5E1AD19D156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866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062664" cy="1658615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Общественное движение 60-х – 70-х годов: либералы и консерваторы </a:t>
            </a:r>
            <a:r>
              <a:rPr lang="ru-RU" sz="3600" dirty="0" smtClean="0"/>
              <a:t>(2)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95500"/>
            <a:ext cx="6800800" cy="354330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Либеральное движение </a:t>
            </a:r>
            <a:r>
              <a:rPr lang="ru-RU" sz="2400" dirty="0" err="1" smtClean="0"/>
              <a:t>коца</a:t>
            </a:r>
            <a:r>
              <a:rPr lang="ru-RU" sz="2400" dirty="0" smtClean="0"/>
              <a:t> 50-х –начала 60-х годов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Тверской адрес 1862 г.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Разногласия в либеральном движении 60-х гг.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Земское движение конца 70-х гг.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Консервативное движение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4773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Либеральное и консервативное движение 60-х – 70-х гг.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97815820"/>
              </p:ext>
            </p:extLst>
          </p:nvPr>
        </p:nvGraphicFramePr>
        <p:xfrm>
          <a:off x="467543" y="2204864"/>
          <a:ext cx="8136905" cy="206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841"/>
                <a:gridCol w="1708520"/>
                <a:gridCol w="864096"/>
                <a:gridCol w="1512168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Направле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ние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Формы деятельности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Годы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Представи</a:t>
                      </a:r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  <a:p>
                      <a:r>
                        <a:rPr lang="ru-RU" sz="1600" dirty="0" err="1" smtClean="0">
                          <a:latin typeface="Arial" pitchFamily="34" charset="0"/>
                          <a:cs typeface="Arial" pitchFamily="34" charset="0"/>
                        </a:rPr>
                        <a:t>тели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" pitchFamily="34" charset="0"/>
                          <a:cs typeface="Arial" pitchFamily="34" charset="0"/>
                        </a:rPr>
                        <a:t>Основные идеи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745339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59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Общественное движение 60-х – 70-х годов: либералы и консерваторы (2)</vt:lpstr>
      <vt:lpstr>Либеральное и консервативное движение 60-х – 70-х гг.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движение 60-х – 70-х годов: либералы и консерваторы (2)</dc:title>
  <dc:creator>misha</dc:creator>
  <cp:lastModifiedBy>Директор</cp:lastModifiedBy>
  <cp:revision>1</cp:revision>
  <dcterms:created xsi:type="dcterms:W3CDTF">2013-04-06T04:56:33Z</dcterms:created>
  <dcterms:modified xsi:type="dcterms:W3CDTF">2014-01-22T09:19:09Z</dcterms:modified>
</cp:coreProperties>
</file>